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90eba22064b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7fc81f49e24d98"/>
  </p:sldMasterIdLst>
  <p:sldIdLst>
    <p:sldId xmlns:r="http://schemas.openxmlformats.org/officeDocument/2006/relationships" id="256" r:id="R93ac2623e5f64a0a"/>
    <p:sldId xmlns:r="http://schemas.openxmlformats.org/officeDocument/2006/relationships" id="257" r:id="R63b2483cc15041b8"/>
    <p:sldId xmlns:r="http://schemas.openxmlformats.org/officeDocument/2006/relationships" id="258" r:id="Rcf0ae87136654aef"/>
    <p:sldId xmlns:r="http://schemas.openxmlformats.org/officeDocument/2006/relationships" id="259" r:id="R1edf24e40d2842a1"/>
    <p:sldId xmlns:r="http://schemas.openxmlformats.org/officeDocument/2006/relationships" id="260" r:id="Rb8d82211e2344295"/>
    <p:sldId xmlns:r="http://schemas.openxmlformats.org/officeDocument/2006/relationships" id="261" r:id="Reae08462db70424e"/>
    <p:sldId xmlns:r="http://schemas.openxmlformats.org/officeDocument/2006/relationships" id="262" r:id="R79ebfa16126a40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fc81f49e24d98" /><Relationship Type="http://schemas.openxmlformats.org/officeDocument/2006/relationships/slide" Target="/ppt/slides/slide1.xml" Id="R93ac2623e5f64a0a" /><Relationship Type="http://schemas.openxmlformats.org/officeDocument/2006/relationships/slide" Target="/ppt/slides/slide2.xml" Id="R63b2483cc15041b8" /><Relationship Type="http://schemas.openxmlformats.org/officeDocument/2006/relationships/slide" Target="/ppt/slides/slide3.xml" Id="Rcf0ae87136654aef" /><Relationship Type="http://schemas.openxmlformats.org/officeDocument/2006/relationships/slide" Target="/ppt/slides/slide4.xml" Id="R1edf24e40d2842a1" /><Relationship Type="http://schemas.openxmlformats.org/officeDocument/2006/relationships/slide" Target="/ppt/slides/slide5.xml" Id="Rb8d82211e2344295" /><Relationship Type="http://schemas.openxmlformats.org/officeDocument/2006/relationships/slide" Target="/ppt/slides/slide6.xml" Id="Reae08462db70424e" /><Relationship Type="http://schemas.openxmlformats.org/officeDocument/2006/relationships/slide" Target="/ppt/slides/slide7.xml" Id="R79ebfa16126a40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84f389fa2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362ffcf07462d" /><Relationship Type="http://schemas.openxmlformats.org/officeDocument/2006/relationships/theme" Target="/ppt/slideMasters/theme/theme1.xml" Id="R4ce0f376a5814a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3362ffcf0746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16b8ae36f43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24112a22a46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5e84ad1844c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f0d32df4b48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9e6a435a848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03da12b2b40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e29a1ec9044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MÆHRE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MÆHRE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5 318 104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5 341 852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MÆHRE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Thora Storms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935 467 446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MÆHRE HOLDING AS</a:t>
            </a:r>
          </a:p>
        </p:txBody>
      </p:sp>
    </p:spTree>
  </p:cSld>
  <p:clrMapOvr>
    <a:masterClrMapping xmlns:a="http://schemas.openxmlformats.org/drawingml/2006/main"/>
  </p:clrMapOvr>
</p:sld>
</file>