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337fe00bc94b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ed9e6b0be84d55"/>
  </p:sldMasterIdLst>
  <p:sldIdLst>
    <p:sldId xmlns:r="http://schemas.openxmlformats.org/officeDocument/2006/relationships" id="256" r:id="Rc851edad4c7549c6"/>
    <p:sldId xmlns:r="http://schemas.openxmlformats.org/officeDocument/2006/relationships" id="257" r:id="R4b651c1f19a146c5"/>
    <p:sldId xmlns:r="http://schemas.openxmlformats.org/officeDocument/2006/relationships" id="258" r:id="Rd42e5728b1334ae2"/>
    <p:sldId xmlns:r="http://schemas.openxmlformats.org/officeDocument/2006/relationships" id="259" r:id="Rb2d77a667a504e38"/>
    <p:sldId xmlns:r="http://schemas.openxmlformats.org/officeDocument/2006/relationships" id="260" r:id="R440c382f618a48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ed9e6b0be84d55" /><Relationship Type="http://schemas.openxmlformats.org/officeDocument/2006/relationships/slide" Target="/ppt/slides/slide1.xml" Id="Rc851edad4c7549c6" /><Relationship Type="http://schemas.openxmlformats.org/officeDocument/2006/relationships/slide" Target="/ppt/slides/slide2.xml" Id="R4b651c1f19a146c5" /><Relationship Type="http://schemas.openxmlformats.org/officeDocument/2006/relationships/slide" Target="/ppt/slides/slide3.xml" Id="Rd42e5728b1334ae2" /><Relationship Type="http://schemas.openxmlformats.org/officeDocument/2006/relationships/slide" Target="/ppt/slides/slide4.xml" Id="Rb2d77a667a504e38" /><Relationship Type="http://schemas.openxmlformats.org/officeDocument/2006/relationships/slide" Target="/ppt/slides/slide5.xml" Id="R440c382f618a48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a02357ffbd48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d7c9afe46490d" /><Relationship Type="http://schemas.openxmlformats.org/officeDocument/2006/relationships/theme" Target="/ppt/slideMasters/theme/theme1.xml" Id="Re1c8c133984c43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ed7c9afe4649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0a3139b4043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6050bf60f4b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37ea6e33140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84f7356374f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30469383041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SANDVEN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SANDVEN ble etablert [år] og holder til i Norheimsund.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Dalatunvegen 258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5600 Norheimsund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935 454 549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SANDVEN</a:t>
            </a:r>
          </a:p>
        </p:txBody>
      </p:sp>
    </p:spTree>
  </p:cSld>
  <p:clrMapOvr>
    <a:masterClrMapping xmlns:a="http://schemas.openxmlformats.org/drawingml/2006/main"/>
  </p:clrMapOvr>
</p:sld>
</file>