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6db31e86df48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c64f423d224e75"/>
  </p:sldMasterIdLst>
  <p:sldIdLst>
    <p:sldId xmlns:r="http://schemas.openxmlformats.org/officeDocument/2006/relationships" id="256" r:id="R4873382dd9b742d2"/>
    <p:sldId xmlns:r="http://schemas.openxmlformats.org/officeDocument/2006/relationships" id="257" r:id="Rcd5266f13fa8420b"/>
    <p:sldId xmlns:r="http://schemas.openxmlformats.org/officeDocument/2006/relationships" id="258" r:id="Re36389630ede4ff9"/>
    <p:sldId xmlns:r="http://schemas.openxmlformats.org/officeDocument/2006/relationships" id="259" r:id="Rf30cfd18df604283"/>
    <p:sldId xmlns:r="http://schemas.openxmlformats.org/officeDocument/2006/relationships" id="260" r:id="R3ca3f6627a6348c1"/>
    <p:sldId xmlns:r="http://schemas.openxmlformats.org/officeDocument/2006/relationships" id="261" r:id="R5ecbb6d718af4b6e"/>
    <p:sldId xmlns:r="http://schemas.openxmlformats.org/officeDocument/2006/relationships" id="262" r:id="R070d8e9c641340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64f423d224e75" /><Relationship Type="http://schemas.openxmlformats.org/officeDocument/2006/relationships/slide" Target="/ppt/slides/slide1.xml" Id="R4873382dd9b742d2" /><Relationship Type="http://schemas.openxmlformats.org/officeDocument/2006/relationships/slide" Target="/ppt/slides/slide2.xml" Id="Rcd5266f13fa8420b" /><Relationship Type="http://schemas.openxmlformats.org/officeDocument/2006/relationships/slide" Target="/ppt/slides/slide3.xml" Id="Re36389630ede4ff9" /><Relationship Type="http://schemas.openxmlformats.org/officeDocument/2006/relationships/slide" Target="/ppt/slides/slide4.xml" Id="Rf30cfd18df604283" /><Relationship Type="http://schemas.openxmlformats.org/officeDocument/2006/relationships/slide" Target="/ppt/slides/slide5.xml" Id="R3ca3f6627a6348c1" /><Relationship Type="http://schemas.openxmlformats.org/officeDocument/2006/relationships/slide" Target="/ppt/slides/slide6.xml" Id="R5ecbb6d718af4b6e" /><Relationship Type="http://schemas.openxmlformats.org/officeDocument/2006/relationships/slide" Target="/ppt/slides/slide7.xml" Id="R070d8e9c641340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287bdd9b24b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5fa11b2714fbb" /><Relationship Type="http://schemas.openxmlformats.org/officeDocument/2006/relationships/theme" Target="/ppt/slideMasters/theme/theme1.xml" Id="R8ed424bc7d7d4f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35fa11b2714f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3468bb18d4a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ec3933b6d48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d17bbc6304e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35ef8611040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624d600884d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290023ca04e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e44ab66294e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ÅGNES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ÅGNES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278 493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ÅGNES KONRADSEN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Svartlia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935 448 557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ÅGNES INVEST AS</a:t>
            </a:r>
          </a:p>
        </p:txBody>
      </p:sp>
    </p:spTree>
  </p:cSld>
  <p:clrMapOvr>
    <a:masterClrMapping xmlns:a="http://schemas.openxmlformats.org/drawingml/2006/main"/>
  </p:clrMapOvr>
</p:sld>
</file>