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84da75a098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efd32fec124735"/>
  </p:sldMasterIdLst>
  <p:sldIdLst>
    <p:sldId xmlns:r="http://schemas.openxmlformats.org/officeDocument/2006/relationships" id="256" r:id="Rbb995af97b2e41bb"/>
    <p:sldId xmlns:r="http://schemas.openxmlformats.org/officeDocument/2006/relationships" id="257" r:id="Ra250e364e7af4e24"/>
    <p:sldId xmlns:r="http://schemas.openxmlformats.org/officeDocument/2006/relationships" id="258" r:id="Red5f5d0cfff44754"/>
    <p:sldId xmlns:r="http://schemas.openxmlformats.org/officeDocument/2006/relationships" id="259" r:id="Rb58cd2840665427e"/>
    <p:sldId xmlns:r="http://schemas.openxmlformats.org/officeDocument/2006/relationships" id="260" r:id="R4b942d5d2f7f4233"/>
    <p:sldId xmlns:r="http://schemas.openxmlformats.org/officeDocument/2006/relationships" id="261" r:id="Rc0752d413fd948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fd32fec124735" /><Relationship Type="http://schemas.openxmlformats.org/officeDocument/2006/relationships/slide" Target="/ppt/slides/slide1.xml" Id="Rbb995af97b2e41bb" /><Relationship Type="http://schemas.openxmlformats.org/officeDocument/2006/relationships/slide" Target="/ppt/slides/slide2.xml" Id="Ra250e364e7af4e24" /><Relationship Type="http://schemas.openxmlformats.org/officeDocument/2006/relationships/slide" Target="/ppt/slides/slide3.xml" Id="Red5f5d0cfff44754" /><Relationship Type="http://schemas.openxmlformats.org/officeDocument/2006/relationships/slide" Target="/ppt/slides/slide4.xml" Id="Rb58cd2840665427e" /><Relationship Type="http://schemas.openxmlformats.org/officeDocument/2006/relationships/slide" Target="/ppt/slides/slide5.xml" Id="R4b942d5d2f7f4233" /><Relationship Type="http://schemas.openxmlformats.org/officeDocument/2006/relationships/slide" Target="/ppt/slides/slide6.xml" Id="Rc0752d413fd948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99ac941a749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a67e3a76e491e" /><Relationship Type="http://schemas.openxmlformats.org/officeDocument/2006/relationships/theme" Target="/ppt/slideMasters/theme/theme1.xml" Id="R90ee59c227fc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0a67e3a76e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99ddb200145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795ae5c0e4f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04a92637d4a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08dc1fdfa46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1b28584ce46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c943660c1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FORT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FORT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935 434 580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