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69aea86fb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f53d18a02408d"/>
  </p:sldMasterIdLst>
  <p:sldIdLst>
    <p:sldId xmlns:r="http://schemas.openxmlformats.org/officeDocument/2006/relationships" id="256" r:id="R55b0a805261449a8"/>
    <p:sldId xmlns:r="http://schemas.openxmlformats.org/officeDocument/2006/relationships" id="257" r:id="R40e001893d9e4343"/>
    <p:sldId xmlns:r="http://schemas.openxmlformats.org/officeDocument/2006/relationships" id="258" r:id="Re9de5ae4144a4304"/>
    <p:sldId xmlns:r="http://schemas.openxmlformats.org/officeDocument/2006/relationships" id="259" r:id="R5a4967bcd8c74b08"/>
    <p:sldId xmlns:r="http://schemas.openxmlformats.org/officeDocument/2006/relationships" id="260" r:id="Rc394ff63ad4946c8"/>
    <p:sldId xmlns:r="http://schemas.openxmlformats.org/officeDocument/2006/relationships" id="261" r:id="R89ef8025212d48a9"/>
    <p:sldId xmlns:r="http://schemas.openxmlformats.org/officeDocument/2006/relationships" id="262" r:id="Rda3c9a6c687f4d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f53d18a02408d" /><Relationship Type="http://schemas.openxmlformats.org/officeDocument/2006/relationships/slide" Target="/ppt/slides/slide1.xml" Id="R55b0a805261449a8" /><Relationship Type="http://schemas.openxmlformats.org/officeDocument/2006/relationships/slide" Target="/ppt/slides/slide2.xml" Id="R40e001893d9e4343" /><Relationship Type="http://schemas.openxmlformats.org/officeDocument/2006/relationships/slide" Target="/ppt/slides/slide3.xml" Id="Re9de5ae4144a4304" /><Relationship Type="http://schemas.openxmlformats.org/officeDocument/2006/relationships/slide" Target="/ppt/slides/slide4.xml" Id="R5a4967bcd8c74b08" /><Relationship Type="http://schemas.openxmlformats.org/officeDocument/2006/relationships/slide" Target="/ppt/slides/slide5.xml" Id="Rc394ff63ad4946c8" /><Relationship Type="http://schemas.openxmlformats.org/officeDocument/2006/relationships/slide" Target="/ppt/slides/slide6.xml" Id="R89ef8025212d48a9" /><Relationship Type="http://schemas.openxmlformats.org/officeDocument/2006/relationships/slide" Target="/ppt/slides/slide7.xml" Id="Rda3c9a6c687f4d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4d7f5585548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15494bb4f42a4" /><Relationship Type="http://schemas.openxmlformats.org/officeDocument/2006/relationships/theme" Target="/ppt/slideMasters/theme/theme1.xml" Id="Rf294a90fcaaf43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415494bb4f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b99760c7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80fc64518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75d0b92d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2da0c288e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2ce262bbd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424624256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bafaafd6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320 975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SAMAN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