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0b20dd631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56317665f4db2"/>
  </p:sldMasterIdLst>
  <p:sldIdLst>
    <p:sldId xmlns:r="http://schemas.openxmlformats.org/officeDocument/2006/relationships" id="256" r:id="Ra8bf4fd62da846ec"/>
    <p:sldId xmlns:r="http://schemas.openxmlformats.org/officeDocument/2006/relationships" id="257" r:id="Rba24e098b6d14bef"/>
    <p:sldId xmlns:r="http://schemas.openxmlformats.org/officeDocument/2006/relationships" id="258" r:id="R2275f0617d1e4ec5"/>
    <p:sldId xmlns:r="http://schemas.openxmlformats.org/officeDocument/2006/relationships" id="259" r:id="R3c02694fd7a04ce8"/>
    <p:sldId xmlns:r="http://schemas.openxmlformats.org/officeDocument/2006/relationships" id="260" r:id="R80801a2b3666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56317665f4db2" /><Relationship Type="http://schemas.openxmlformats.org/officeDocument/2006/relationships/slide" Target="/ppt/slides/slide1.xml" Id="Ra8bf4fd62da846ec" /><Relationship Type="http://schemas.openxmlformats.org/officeDocument/2006/relationships/slide" Target="/ppt/slides/slide2.xml" Id="Rba24e098b6d14bef" /><Relationship Type="http://schemas.openxmlformats.org/officeDocument/2006/relationships/slide" Target="/ppt/slides/slide3.xml" Id="R2275f0617d1e4ec5" /><Relationship Type="http://schemas.openxmlformats.org/officeDocument/2006/relationships/slide" Target="/ppt/slides/slide4.xml" Id="R3c02694fd7a04ce8" /><Relationship Type="http://schemas.openxmlformats.org/officeDocument/2006/relationships/slide" Target="/ppt/slides/slide5.xml" Id="R80801a2b3666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06359839e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7a1b237974275" /><Relationship Type="http://schemas.openxmlformats.org/officeDocument/2006/relationships/theme" Target="/ppt/slideMasters/theme/theme1.xml" Id="Re3669c6b60064e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c7a1b2379742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de165a2c144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08a7014e443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07184d36a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0eff9e4ee4c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c457ecc8f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REGNSKAP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935 431 921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