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8fddccb9942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5941d8f8d4c6e"/>
  </p:sldMasterIdLst>
  <p:sldIdLst>
    <p:sldId xmlns:r="http://schemas.openxmlformats.org/officeDocument/2006/relationships" id="256" r:id="Rf9cbc0bf281c47f9"/>
    <p:sldId xmlns:r="http://schemas.openxmlformats.org/officeDocument/2006/relationships" id="257" r:id="R5d3db0e5de514619"/>
    <p:sldId xmlns:r="http://schemas.openxmlformats.org/officeDocument/2006/relationships" id="258" r:id="R323145111b1a41ea"/>
    <p:sldId xmlns:r="http://schemas.openxmlformats.org/officeDocument/2006/relationships" id="259" r:id="Rf07053de93854da8"/>
    <p:sldId xmlns:r="http://schemas.openxmlformats.org/officeDocument/2006/relationships" id="260" r:id="R4b9b7b06e18a4014"/>
    <p:sldId xmlns:r="http://schemas.openxmlformats.org/officeDocument/2006/relationships" id="261" r:id="R1bbe22a0c625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5941d8f8d4c6e" /><Relationship Type="http://schemas.openxmlformats.org/officeDocument/2006/relationships/slide" Target="/ppt/slides/slide1.xml" Id="Rf9cbc0bf281c47f9" /><Relationship Type="http://schemas.openxmlformats.org/officeDocument/2006/relationships/slide" Target="/ppt/slides/slide2.xml" Id="R5d3db0e5de514619" /><Relationship Type="http://schemas.openxmlformats.org/officeDocument/2006/relationships/slide" Target="/ppt/slides/slide3.xml" Id="R323145111b1a41ea" /><Relationship Type="http://schemas.openxmlformats.org/officeDocument/2006/relationships/slide" Target="/ppt/slides/slide4.xml" Id="Rf07053de93854da8" /><Relationship Type="http://schemas.openxmlformats.org/officeDocument/2006/relationships/slide" Target="/ppt/slides/slide5.xml" Id="R4b9b7b06e18a4014" /><Relationship Type="http://schemas.openxmlformats.org/officeDocument/2006/relationships/slide" Target="/ppt/slides/slide6.xml" Id="R1bbe22a0c625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be4e51574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9c32b5148497c" /><Relationship Type="http://schemas.openxmlformats.org/officeDocument/2006/relationships/theme" Target="/ppt/slideMasters/theme/theme1.xml" Id="R7e6aaa6dd41940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9c32b5148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4ede30e76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2d8e388d5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3b01c38b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19ba78c34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df9eeb2e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5fbb4d3b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 RANDEN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 RANDEN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RANDEN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Graahbakken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935 405 394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 RANDEN AS</a:t>
            </a:r>
          </a:p>
        </p:txBody>
      </p:sp>
    </p:spTree>
  </p:cSld>
  <p:clrMapOvr>
    <a:masterClrMapping xmlns:a="http://schemas.openxmlformats.org/drawingml/2006/main"/>
  </p:clrMapOvr>
</p:sld>
</file>