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172afe53a242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cdae9deb9a42f9"/>
  </p:sldMasterIdLst>
  <p:sldIdLst>
    <p:sldId xmlns:r="http://schemas.openxmlformats.org/officeDocument/2006/relationships" id="256" r:id="R318ca34b2a8a410b"/>
    <p:sldId xmlns:r="http://schemas.openxmlformats.org/officeDocument/2006/relationships" id="257" r:id="Re95b03f8fbd04819"/>
    <p:sldId xmlns:r="http://schemas.openxmlformats.org/officeDocument/2006/relationships" id="258" r:id="R8075b77f589045d7"/>
    <p:sldId xmlns:r="http://schemas.openxmlformats.org/officeDocument/2006/relationships" id="259" r:id="Rc55ae3ed6cd54162"/>
    <p:sldId xmlns:r="http://schemas.openxmlformats.org/officeDocument/2006/relationships" id="260" r:id="R688cbf1fde9e45cf"/>
    <p:sldId xmlns:r="http://schemas.openxmlformats.org/officeDocument/2006/relationships" id="261" r:id="Ra343c5cd810d47f1"/>
    <p:sldId xmlns:r="http://schemas.openxmlformats.org/officeDocument/2006/relationships" id="262" r:id="R8c0873134f9f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dae9deb9a42f9" /><Relationship Type="http://schemas.openxmlformats.org/officeDocument/2006/relationships/slide" Target="/ppt/slides/slide1.xml" Id="R318ca34b2a8a410b" /><Relationship Type="http://schemas.openxmlformats.org/officeDocument/2006/relationships/slide" Target="/ppt/slides/slide2.xml" Id="Re95b03f8fbd04819" /><Relationship Type="http://schemas.openxmlformats.org/officeDocument/2006/relationships/slide" Target="/ppt/slides/slide3.xml" Id="R8075b77f589045d7" /><Relationship Type="http://schemas.openxmlformats.org/officeDocument/2006/relationships/slide" Target="/ppt/slides/slide4.xml" Id="Rc55ae3ed6cd54162" /><Relationship Type="http://schemas.openxmlformats.org/officeDocument/2006/relationships/slide" Target="/ppt/slides/slide5.xml" Id="R688cbf1fde9e45cf" /><Relationship Type="http://schemas.openxmlformats.org/officeDocument/2006/relationships/slide" Target="/ppt/slides/slide6.xml" Id="Ra343c5cd810d47f1" /><Relationship Type="http://schemas.openxmlformats.org/officeDocument/2006/relationships/slide" Target="/ppt/slides/slide7.xml" Id="R8c0873134f9f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2d98cd9bc49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c1d6340344701" /><Relationship Type="http://schemas.openxmlformats.org/officeDocument/2006/relationships/theme" Target="/ppt/slideMasters/theme/theme1.xml" Id="R97cf0e5b5e3c4c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ac1d63403447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d57919c7143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a1a5bbade4a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470fee7fe49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e6bc40760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c4f15d32743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d3554a67346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aaa3f3c51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HOA DUONG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HOA DUONG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HOA DUONG HOLDING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HOA DUONG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HOA DUONG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HOA DUONG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753 455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HOA DUONG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HOA DUONG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HOA DUONG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Langgate 70D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935 404 045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HOA DUONG HOLDING AS</a:t>
            </a:r>
          </a:p>
        </p:txBody>
      </p:sp>
    </p:spTree>
  </p:cSld>
  <p:clrMapOvr>
    <a:masterClrMapping xmlns:a="http://schemas.openxmlformats.org/drawingml/2006/main"/>
  </p:clrMapOvr>
</p:sld>
</file>