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def27add6040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2a8b522cbe4901"/>
  </p:sldMasterIdLst>
  <p:sldIdLst>
    <p:sldId xmlns:r="http://schemas.openxmlformats.org/officeDocument/2006/relationships" id="256" r:id="R62e428cc6af14147"/>
    <p:sldId xmlns:r="http://schemas.openxmlformats.org/officeDocument/2006/relationships" id="257" r:id="R4a7d06e663a54182"/>
    <p:sldId xmlns:r="http://schemas.openxmlformats.org/officeDocument/2006/relationships" id="258" r:id="Re8e68fd405db469a"/>
    <p:sldId xmlns:r="http://schemas.openxmlformats.org/officeDocument/2006/relationships" id="259" r:id="Rdd291a01076f461b"/>
    <p:sldId xmlns:r="http://schemas.openxmlformats.org/officeDocument/2006/relationships" id="260" r:id="R4b408f34859a4e91"/>
    <p:sldId xmlns:r="http://schemas.openxmlformats.org/officeDocument/2006/relationships" id="261" r:id="Ra6af50fe75784a57"/>
    <p:sldId xmlns:r="http://schemas.openxmlformats.org/officeDocument/2006/relationships" id="262" r:id="R0b5ed2b5e9c041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2a8b522cbe4901" /><Relationship Type="http://schemas.openxmlformats.org/officeDocument/2006/relationships/slide" Target="/ppt/slides/slide1.xml" Id="R62e428cc6af14147" /><Relationship Type="http://schemas.openxmlformats.org/officeDocument/2006/relationships/slide" Target="/ppt/slides/slide2.xml" Id="R4a7d06e663a54182" /><Relationship Type="http://schemas.openxmlformats.org/officeDocument/2006/relationships/slide" Target="/ppt/slides/slide3.xml" Id="Re8e68fd405db469a" /><Relationship Type="http://schemas.openxmlformats.org/officeDocument/2006/relationships/slide" Target="/ppt/slides/slide4.xml" Id="Rdd291a01076f461b" /><Relationship Type="http://schemas.openxmlformats.org/officeDocument/2006/relationships/slide" Target="/ppt/slides/slide5.xml" Id="R4b408f34859a4e91" /><Relationship Type="http://schemas.openxmlformats.org/officeDocument/2006/relationships/slide" Target="/ppt/slides/slide6.xml" Id="Ra6af50fe75784a57" /><Relationship Type="http://schemas.openxmlformats.org/officeDocument/2006/relationships/slide" Target="/ppt/slides/slide7.xml" Id="R0b5ed2b5e9c041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d5d3c44cac43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af9fc3b9a4b39" /><Relationship Type="http://schemas.openxmlformats.org/officeDocument/2006/relationships/theme" Target="/ppt/slideMasters/theme/theme1.xml" Id="R161f6fdce4ad4b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faf9fc3b9a4b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f174d86f240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f718ea0ab4e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bec1f668b46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72624951141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cc617fa3645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0ec8eadbe4f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f62d1572841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BONDHUS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BONDHUS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BONDHUS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BONDHUS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BONDHUS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BONDHUS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338 233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BONDHUS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BONDHUS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BONDHUS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Somavei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935 403 669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BONDHUS INVEST AS</a:t>
            </a:r>
          </a:p>
        </p:txBody>
      </p:sp>
    </p:spTree>
  </p:cSld>
  <p:clrMapOvr>
    <a:masterClrMapping xmlns:a="http://schemas.openxmlformats.org/drawingml/2006/main"/>
  </p:clrMapOvr>
</p:sld>
</file>