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f8aaf15c2e48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81797c8e8f4dee"/>
  </p:sldMasterIdLst>
  <p:sldIdLst>
    <p:sldId xmlns:r="http://schemas.openxmlformats.org/officeDocument/2006/relationships" id="256" r:id="Ra1e3b4ba6e5242ea"/>
    <p:sldId xmlns:r="http://schemas.openxmlformats.org/officeDocument/2006/relationships" id="257" r:id="Re1676cf8ce914c79"/>
    <p:sldId xmlns:r="http://schemas.openxmlformats.org/officeDocument/2006/relationships" id="258" r:id="R91e11877be2540d0"/>
    <p:sldId xmlns:r="http://schemas.openxmlformats.org/officeDocument/2006/relationships" id="259" r:id="R2cfc373c898f4f81"/>
    <p:sldId xmlns:r="http://schemas.openxmlformats.org/officeDocument/2006/relationships" id="260" r:id="R7a8536e1306b459a"/>
    <p:sldId xmlns:r="http://schemas.openxmlformats.org/officeDocument/2006/relationships" id="261" r:id="R2801a1589dc34e9c"/>
    <p:sldId xmlns:r="http://schemas.openxmlformats.org/officeDocument/2006/relationships" id="262" r:id="R87be24c4afb94c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81797c8e8f4dee" /><Relationship Type="http://schemas.openxmlformats.org/officeDocument/2006/relationships/slide" Target="/ppt/slides/slide1.xml" Id="Ra1e3b4ba6e5242ea" /><Relationship Type="http://schemas.openxmlformats.org/officeDocument/2006/relationships/slide" Target="/ppt/slides/slide2.xml" Id="Re1676cf8ce914c79" /><Relationship Type="http://schemas.openxmlformats.org/officeDocument/2006/relationships/slide" Target="/ppt/slides/slide3.xml" Id="R91e11877be2540d0" /><Relationship Type="http://schemas.openxmlformats.org/officeDocument/2006/relationships/slide" Target="/ppt/slides/slide4.xml" Id="R2cfc373c898f4f81" /><Relationship Type="http://schemas.openxmlformats.org/officeDocument/2006/relationships/slide" Target="/ppt/slides/slide5.xml" Id="R7a8536e1306b459a" /><Relationship Type="http://schemas.openxmlformats.org/officeDocument/2006/relationships/slide" Target="/ppt/slides/slide6.xml" Id="R2801a1589dc34e9c" /><Relationship Type="http://schemas.openxmlformats.org/officeDocument/2006/relationships/slide" Target="/ppt/slides/slide7.xml" Id="R87be24c4afb94c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17575445c444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9bc2c7aa446c1" /><Relationship Type="http://schemas.openxmlformats.org/officeDocument/2006/relationships/theme" Target="/ppt/slideMasters/theme/theme1.xml" Id="R574d510fffc040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89bc2c7aa446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e9c1da2e24c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68815cc2c4e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808dd695045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2b3cb9a694f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c9921112f4b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683e4c66a47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03940419543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VIDAR BOTN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VIDAR BOTN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1 023 317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1 496 532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1 530 188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PROSESS CONSULT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BOTN ELISABETH ØDEGAARD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BOTN VIDAR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Brusdalsvegen 220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17 66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post@vbbygg.no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935 366 135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BOTN AS</a:t>
            </a:r>
          </a:p>
        </p:txBody>
      </p:sp>
    </p:spTree>
  </p:cSld>
  <p:clrMapOvr>
    <a:masterClrMapping xmlns:a="http://schemas.openxmlformats.org/drawingml/2006/main"/>
  </p:clrMapOvr>
</p:sld>
</file>