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249ccd7fff46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a4d64fc0944a30"/>
  </p:sldMasterIdLst>
  <p:sldIdLst>
    <p:sldId xmlns:r="http://schemas.openxmlformats.org/officeDocument/2006/relationships" id="256" r:id="Rfe9d160044af41e9"/>
    <p:sldId xmlns:r="http://schemas.openxmlformats.org/officeDocument/2006/relationships" id="257" r:id="Rcb04920a966643ee"/>
    <p:sldId xmlns:r="http://schemas.openxmlformats.org/officeDocument/2006/relationships" id="258" r:id="R9ef543f9b40e4c98"/>
    <p:sldId xmlns:r="http://schemas.openxmlformats.org/officeDocument/2006/relationships" id="259" r:id="Re35787a2a8f4451a"/>
    <p:sldId xmlns:r="http://schemas.openxmlformats.org/officeDocument/2006/relationships" id="260" r:id="R0f52918cab0c447a"/>
    <p:sldId xmlns:r="http://schemas.openxmlformats.org/officeDocument/2006/relationships" id="261" r:id="Rb872ae0045144f21"/>
    <p:sldId xmlns:r="http://schemas.openxmlformats.org/officeDocument/2006/relationships" id="262" r:id="Rc6df207ed6064b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a4d64fc0944a30" /><Relationship Type="http://schemas.openxmlformats.org/officeDocument/2006/relationships/slide" Target="/ppt/slides/slide1.xml" Id="Rfe9d160044af41e9" /><Relationship Type="http://schemas.openxmlformats.org/officeDocument/2006/relationships/slide" Target="/ppt/slides/slide2.xml" Id="Rcb04920a966643ee" /><Relationship Type="http://schemas.openxmlformats.org/officeDocument/2006/relationships/slide" Target="/ppt/slides/slide3.xml" Id="R9ef543f9b40e4c98" /><Relationship Type="http://schemas.openxmlformats.org/officeDocument/2006/relationships/slide" Target="/ppt/slides/slide4.xml" Id="Re35787a2a8f4451a" /><Relationship Type="http://schemas.openxmlformats.org/officeDocument/2006/relationships/slide" Target="/ppt/slides/slide5.xml" Id="R0f52918cab0c447a" /><Relationship Type="http://schemas.openxmlformats.org/officeDocument/2006/relationships/slide" Target="/ppt/slides/slide6.xml" Id="Rb872ae0045144f21" /><Relationship Type="http://schemas.openxmlformats.org/officeDocument/2006/relationships/slide" Target="/ppt/slides/slide7.xml" Id="Rc6df207ed6064b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e9cdff110041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21c8082174771" /><Relationship Type="http://schemas.openxmlformats.org/officeDocument/2006/relationships/theme" Target="/ppt/slideMasters/theme/theme1.xml" Id="R67bc4ab8e81149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f21c80821747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ec905fc5149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08f9ce1f549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db87bf89c41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5e1c537444f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c278fae254f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7f932a2fd4c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1e97f51c84e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 LANDSKAP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 LANDSKAP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1 977 385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356 512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265 876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289 376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954 617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HEGGE-OLSEN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RUI GABRIELSEN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Jernbanebrygga 12L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3724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935 361 818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LANDSKAP AS</a:t>
            </a:r>
          </a:p>
        </p:txBody>
      </p:sp>
    </p:spTree>
  </p:cSld>
  <p:clrMapOvr>
    <a:masterClrMapping xmlns:a="http://schemas.openxmlformats.org/drawingml/2006/main"/>
  </p:clrMapOvr>
</p:sld>
</file>