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c9aefe903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086889c2f47db"/>
  </p:sldMasterIdLst>
  <p:sldIdLst>
    <p:sldId xmlns:r="http://schemas.openxmlformats.org/officeDocument/2006/relationships" id="256" r:id="R15f884460753463f"/>
    <p:sldId xmlns:r="http://schemas.openxmlformats.org/officeDocument/2006/relationships" id="257" r:id="R0bed7efbf7df4a16"/>
    <p:sldId xmlns:r="http://schemas.openxmlformats.org/officeDocument/2006/relationships" id="258" r:id="Ra0fc14b2ef574cc9"/>
    <p:sldId xmlns:r="http://schemas.openxmlformats.org/officeDocument/2006/relationships" id="259" r:id="Rf0e27774113d401c"/>
    <p:sldId xmlns:r="http://schemas.openxmlformats.org/officeDocument/2006/relationships" id="260" r:id="R2a56f6514df24926"/>
    <p:sldId xmlns:r="http://schemas.openxmlformats.org/officeDocument/2006/relationships" id="261" r:id="R9abfc0f89ad04889"/>
    <p:sldId xmlns:r="http://schemas.openxmlformats.org/officeDocument/2006/relationships" id="262" r:id="Rac5458d5beeb41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086889c2f47db" /><Relationship Type="http://schemas.openxmlformats.org/officeDocument/2006/relationships/slide" Target="/ppt/slides/slide1.xml" Id="R15f884460753463f" /><Relationship Type="http://schemas.openxmlformats.org/officeDocument/2006/relationships/slide" Target="/ppt/slides/slide2.xml" Id="R0bed7efbf7df4a16" /><Relationship Type="http://schemas.openxmlformats.org/officeDocument/2006/relationships/slide" Target="/ppt/slides/slide3.xml" Id="Ra0fc14b2ef574cc9" /><Relationship Type="http://schemas.openxmlformats.org/officeDocument/2006/relationships/slide" Target="/ppt/slides/slide4.xml" Id="Rf0e27774113d401c" /><Relationship Type="http://schemas.openxmlformats.org/officeDocument/2006/relationships/slide" Target="/ppt/slides/slide5.xml" Id="R2a56f6514df24926" /><Relationship Type="http://schemas.openxmlformats.org/officeDocument/2006/relationships/slide" Target="/ppt/slides/slide6.xml" Id="R9abfc0f89ad04889" /><Relationship Type="http://schemas.openxmlformats.org/officeDocument/2006/relationships/slide" Target="/ppt/slides/slide7.xml" Id="Rac5458d5beeb41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e055e430d42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fde673345435f" /><Relationship Type="http://schemas.openxmlformats.org/officeDocument/2006/relationships/theme" Target="/ppt/slideMasters/theme/theme1.xml" Id="Ra1b9bf8c9822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1fde67334543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ee6cd4f8b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04a28be0b4f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1e6cf33db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1fa0df6954e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d2cafa23d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2060aa9444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35c4652d9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NAVIGATE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NAVIGATE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417 079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ARLE GAUSEL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Daleveien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935 357 322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NAVIGATE INVEST AS</a:t>
            </a:r>
          </a:p>
        </p:txBody>
      </p:sp>
    </p:spTree>
  </p:cSld>
  <p:clrMapOvr>
    <a:masterClrMapping xmlns:a="http://schemas.openxmlformats.org/drawingml/2006/main"/>
  </p:clrMapOvr>
</p:sld>
</file>