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c279582caf4d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7ae1649dcb44e6"/>
  </p:sldMasterIdLst>
  <p:sldIdLst>
    <p:sldId xmlns:r="http://schemas.openxmlformats.org/officeDocument/2006/relationships" id="256" r:id="Re706684d4d724549"/>
    <p:sldId xmlns:r="http://schemas.openxmlformats.org/officeDocument/2006/relationships" id="257" r:id="R58eb36fce45e4e02"/>
    <p:sldId xmlns:r="http://schemas.openxmlformats.org/officeDocument/2006/relationships" id="258" r:id="R540e72ee7a6f494f"/>
    <p:sldId xmlns:r="http://schemas.openxmlformats.org/officeDocument/2006/relationships" id="259" r:id="Rff82ccc7a891430c"/>
    <p:sldId xmlns:r="http://schemas.openxmlformats.org/officeDocument/2006/relationships" id="260" r:id="R7214f3ae35604bf2"/>
    <p:sldId xmlns:r="http://schemas.openxmlformats.org/officeDocument/2006/relationships" id="261" r:id="R16aab98422a34a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ae1649dcb44e6" /><Relationship Type="http://schemas.openxmlformats.org/officeDocument/2006/relationships/slide" Target="/ppt/slides/slide1.xml" Id="Re706684d4d724549" /><Relationship Type="http://schemas.openxmlformats.org/officeDocument/2006/relationships/slide" Target="/ppt/slides/slide2.xml" Id="R58eb36fce45e4e02" /><Relationship Type="http://schemas.openxmlformats.org/officeDocument/2006/relationships/slide" Target="/ppt/slides/slide3.xml" Id="R540e72ee7a6f494f" /><Relationship Type="http://schemas.openxmlformats.org/officeDocument/2006/relationships/slide" Target="/ppt/slides/slide4.xml" Id="Rff82ccc7a891430c" /><Relationship Type="http://schemas.openxmlformats.org/officeDocument/2006/relationships/slide" Target="/ppt/slides/slide5.xml" Id="R7214f3ae35604bf2" /><Relationship Type="http://schemas.openxmlformats.org/officeDocument/2006/relationships/slide" Target="/ppt/slides/slide6.xml" Id="R16aab98422a34a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72f160ee54b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bbc3ccafc4d04" /><Relationship Type="http://schemas.openxmlformats.org/officeDocument/2006/relationships/theme" Target="/ppt/slideMasters/theme/theme1.xml" Id="R2d02dea894a445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bbbc3ccafc4d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52da0e5e349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a0400d4c243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b8e25b10a44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cb4699e594f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2510be29641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e40a863ce49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BYGGNORD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BYGGNORD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BYGGNORD ENTREPRENØR AS ble etablert [år] og holder til i Tomasjord.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BYGGNORD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BYGGNORD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BYGGNORD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BYGGNORD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Evjenvegen 134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9024 Tomasjord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espen@bneas.no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bneas.no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935 355 494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BYGGNORD ENTREPRENØR AS</a:t>
            </a:r>
          </a:p>
        </p:txBody>
      </p:sp>
    </p:spTree>
  </p:cSld>
  <p:clrMapOvr>
    <a:masterClrMapping xmlns:a="http://schemas.openxmlformats.org/drawingml/2006/main"/>
  </p:clrMapOvr>
</p:sld>
</file>