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d0f8f0473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3b96feb5048d2"/>
  </p:sldMasterIdLst>
  <p:sldIdLst>
    <p:sldId xmlns:r="http://schemas.openxmlformats.org/officeDocument/2006/relationships" id="256" r:id="R25411880bd47492b"/>
    <p:sldId xmlns:r="http://schemas.openxmlformats.org/officeDocument/2006/relationships" id="257" r:id="R4356c1ea36924319"/>
    <p:sldId xmlns:r="http://schemas.openxmlformats.org/officeDocument/2006/relationships" id="258" r:id="Rca5aa9442d0d4909"/>
    <p:sldId xmlns:r="http://schemas.openxmlformats.org/officeDocument/2006/relationships" id="259" r:id="R0dfdb0fba6b54095"/>
    <p:sldId xmlns:r="http://schemas.openxmlformats.org/officeDocument/2006/relationships" id="260" r:id="R690fbc6245e54abd"/>
    <p:sldId xmlns:r="http://schemas.openxmlformats.org/officeDocument/2006/relationships" id="261" r:id="R7901025eff94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3b96feb5048d2" /><Relationship Type="http://schemas.openxmlformats.org/officeDocument/2006/relationships/slide" Target="/ppt/slides/slide1.xml" Id="R25411880bd47492b" /><Relationship Type="http://schemas.openxmlformats.org/officeDocument/2006/relationships/slide" Target="/ppt/slides/slide2.xml" Id="R4356c1ea36924319" /><Relationship Type="http://schemas.openxmlformats.org/officeDocument/2006/relationships/slide" Target="/ppt/slides/slide3.xml" Id="Rca5aa9442d0d4909" /><Relationship Type="http://schemas.openxmlformats.org/officeDocument/2006/relationships/slide" Target="/ppt/slides/slide4.xml" Id="R0dfdb0fba6b54095" /><Relationship Type="http://schemas.openxmlformats.org/officeDocument/2006/relationships/slide" Target="/ppt/slides/slide5.xml" Id="R690fbc6245e54abd" /><Relationship Type="http://schemas.openxmlformats.org/officeDocument/2006/relationships/slide" Target="/ppt/slides/slide6.xml" Id="R7901025eff94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cab18b9bb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4bae29d04a7b" /><Relationship Type="http://schemas.openxmlformats.org/officeDocument/2006/relationships/theme" Target="/ppt/slideMasters/theme/theme1.xml" Id="R6ca3abe06f8d48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d14bae29d0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73f8a71d9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9cb84d8dd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2ec6a11cd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6509dc41449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c72fbc84b43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a3bd3997e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 GJELSETH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 GJELSETH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 GJELSETH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 GJELSETH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 GJELSETH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 GJELSETH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GJELSETH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JOPPE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GJELSETH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 GJELSETH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935 342 473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 GJELSETH AS</a:t>
            </a:r>
          </a:p>
        </p:txBody>
      </p:sp>
    </p:spTree>
  </p:cSld>
  <p:clrMapOvr>
    <a:masterClrMapping xmlns:a="http://schemas.openxmlformats.org/drawingml/2006/main"/>
  </p:clrMapOvr>
</p:sld>
</file>