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ffa2ab149045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3913dd6c44969"/>
  </p:sldMasterIdLst>
  <p:sldIdLst>
    <p:sldId xmlns:r="http://schemas.openxmlformats.org/officeDocument/2006/relationships" id="256" r:id="R80b8c72e6b2046c9"/>
    <p:sldId xmlns:r="http://schemas.openxmlformats.org/officeDocument/2006/relationships" id="257" r:id="R0dfa86344b68449e"/>
    <p:sldId xmlns:r="http://schemas.openxmlformats.org/officeDocument/2006/relationships" id="258" r:id="Ra9f353187248411f"/>
    <p:sldId xmlns:r="http://schemas.openxmlformats.org/officeDocument/2006/relationships" id="259" r:id="R70fc8bff64e0469f"/>
    <p:sldId xmlns:r="http://schemas.openxmlformats.org/officeDocument/2006/relationships" id="260" r:id="Rd438de2385d94fb0"/>
    <p:sldId xmlns:r="http://schemas.openxmlformats.org/officeDocument/2006/relationships" id="261" r:id="R9cebb376188848cd"/>
    <p:sldId xmlns:r="http://schemas.openxmlformats.org/officeDocument/2006/relationships" id="262" r:id="R057f0b08ac484d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3913dd6c44969" /><Relationship Type="http://schemas.openxmlformats.org/officeDocument/2006/relationships/slide" Target="/ppt/slides/slide1.xml" Id="R80b8c72e6b2046c9" /><Relationship Type="http://schemas.openxmlformats.org/officeDocument/2006/relationships/slide" Target="/ppt/slides/slide2.xml" Id="R0dfa86344b68449e" /><Relationship Type="http://schemas.openxmlformats.org/officeDocument/2006/relationships/slide" Target="/ppt/slides/slide3.xml" Id="Ra9f353187248411f" /><Relationship Type="http://schemas.openxmlformats.org/officeDocument/2006/relationships/slide" Target="/ppt/slides/slide4.xml" Id="R70fc8bff64e0469f" /><Relationship Type="http://schemas.openxmlformats.org/officeDocument/2006/relationships/slide" Target="/ppt/slides/slide5.xml" Id="Rd438de2385d94fb0" /><Relationship Type="http://schemas.openxmlformats.org/officeDocument/2006/relationships/slide" Target="/ppt/slides/slide6.xml" Id="R9cebb376188848cd" /><Relationship Type="http://schemas.openxmlformats.org/officeDocument/2006/relationships/slide" Target="/ppt/slides/slide7.xml" Id="R057f0b08ac484d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c1e872a8f40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b06ea335e44fb" /><Relationship Type="http://schemas.openxmlformats.org/officeDocument/2006/relationships/theme" Target="/ppt/slideMasters/theme/theme1.xml" Id="R9e110e986fbc4d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b06ea335e44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672eda4de47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60f5857b244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55e33955f4d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9cd6ca6be45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d5340bb5544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171a90d6745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54d2aa82340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NOBERG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NOBERG ENTREPRENØR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536 017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NOBERG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SMUDEX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Algarheimsveg 113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2052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935 338 077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NOBERG ENTREPRENØR AS</a:t>
            </a:r>
          </a:p>
        </p:txBody>
      </p:sp>
    </p:spTree>
  </p:cSld>
  <p:clrMapOvr>
    <a:masterClrMapping xmlns:a="http://schemas.openxmlformats.org/drawingml/2006/main"/>
  </p:clrMapOvr>
</p:sld>
</file>