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3bd1da7b184e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527e126314413d"/>
  </p:sldMasterIdLst>
  <p:sldIdLst>
    <p:sldId xmlns:r="http://schemas.openxmlformats.org/officeDocument/2006/relationships" id="256" r:id="R750edd122b0b4954"/>
    <p:sldId xmlns:r="http://schemas.openxmlformats.org/officeDocument/2006/relationships" id="257" r:id="R058456cf9bf041fc"/>
    <p:sldId xmlns:r="http://schemas.openxmlformats.org/officeDocument/2006/relationships" id="258" r:id="R3c86f4c7d64847a7"/>
    <p:sldId xmlns:r="http://schemas.openxmlformats.org/officeDocument/2006/relationships" id="259" r:id="R7266cf52b3294196"/>
    <p:sldId xmlns:r="http://schemas.openxmlformats.org/officeDocument/2006/relationships" id="260" r:id="Rfa9a68ee288c4463"/>
    <p:sldId xmlns:r="http://schemas.openxmlformats.org/officeDocument/2006/relationships" id="261" r:id="R1dd51f6175cc4e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527e126314413d" /><Relationship Type="http://schemas.openxmlformats.org/officeDocument/2006/relationships/slide" Target="/ppt/slides/slide1.xml" Id="R750edd122b0b4954" /><Relationship Type="http://schemas.openxmlformats.org/officeDocument/2006/relationships/slide" Target="/ppt/slides/slide2.xml" Id="R058456cf9bf041fc" /><Relationship Type="http://schemas.openxmlformats.org/officeDocument/2006/relationships/slide" Target="/ppt/slides/slide3.xml" Id="R3c86f4c7d64847a7" /><Relationship Type="http://schemas.openxmlformats.org/officeDocument/2006/relationships/slide" Target="/ppt/slides/slide4.xml" Id="R7266cf52b3294196" /><Relationship Type="http://schemas.openxmlformats.org/officeDocument/2006/relationships/slide" Target="/ppt/slides/slide5.xml" Id="Rfa9a68ee288c4463" /><Relationship Type="http://schemas.openxmlformats.org/officeDocument/2006/relationships/slide" Target="/ppt/slides/slide6.xml" Id="R1dd51f6175cc4e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6729c0353243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7e255ab0b4af5" /><Relationship Type="http://schemas.openxmlformats.org/officeDocument/2006/relationships/theme" Target="/ppt/slideMasters/theme/theme1.xml" Id="Rb3083747f5604d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d7e255ab0b4a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b363fc96046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42d2b04fd4b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3adf7379a4b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2255013624e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ab8f36c1c47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5f605a7f547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BEDROCK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BEDROCK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BEDROCK HOLDING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BEDROCK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BEDROCK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BEDROCK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ÅSMUND ERVIK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LIEN FOSSUM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VOGNILD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ISHOEL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BEDROCK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Industrivegen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935 329 124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BEDROCK HOLDING AS</a:t>
            </a:r>
          </a:p>
        </p:txBody>
      </p:sp>
    </p:spTree>
  </p:cSld>
  <p:clrMapOvr>
    <a:masterClrMapping xmlns:a="http://schemas.openxmlformats.org/drawingml/2006/main"/>
  </p:clrMapOvr>
</p:sld>
</file>