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f49ffa2899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63d2d86354ea6"/>
  </p:sldMasterIdLst>
  <p:sldIdLst>
    <p:sldId xmlns:r="http://schemas.openxmlformats.org/officeDocument/2006/relationships" id="256" r:id="Rd476fa7fdbbb4bfc"/>
    <p:sldId xmlns:r="http://schemas.openxmlformats.org/officeDocument/2006/relationships" id="257" r:id="R623632636ac94697"/>
    <p:sldId xmlns:r="http://schemas.openxmlformats.org/officeDocument/2006/relationships" id="258" r:id="Rbb25effb397e405f"/>
    <p:sldId xmlns:r="http://schemas.openxmlformats.org/officeDocument/2006/relationships" id="259" r:id="R1cee2ebf6e9b465c"/>
    <p:sldId xmlns:r="http://schemas.openxmlformats.org/officeDocument/2006/relationships" id="260" r:id="R75bd36fd33754a96"/>
    <p:sldId xmlns:r="http://schemas.openxmlformats.org/officeDocument/2006/relationships" id="261" r:id="Rf751aebfbc90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63d2d86354ea6" /><Relationship Type="http://schemas.openxmlformats.org/officeDocument/2006/relationships/slide" Target="/ppt/slides/slide1.xml" Id="Rd476fa7fdbbb4bfc" /><Relationship Type="http://schemas.openxmlformats.org/officeDocument/2006/relationships/slide" Target="/ppt/slides/slide2.xml" Id="R623632636ac94697" /><Relationship Type="http://schemas.openxmlformats.org/officeDocument/2006/relationships/slide" Target="/ppt/slides/slide3.xml" Id="Rbb25effb397e405f" /><Relationship Type="http://schemas.openxmlformats.org/officeDocument/2006/relationships/slide" Target="/ppt/slides/slide4.xml" Id="R1cee2ebf6e9b465c" /><Relationship Type="http://schemas.openxmlformats.org/officeDocument/2006/relationships/slide" Target="/ppt/slides/slide5.xml" Id="R75bd36fd33754a96" /><Relationship Type="http://schemas.openxmlformats.org/officeDocument/2006/relationships/slide" Target="/ppt/slides/slide6.xml" Id="Rf751aebfbc90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aa8f1fb06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08f0515ce48ce" /><Relationship Type="http://schemas.openxmlformats.org/officeDocument/2006/relationships/theme" Target="/ppt/slideMasters/theme/theme1.xml" Id="R2e59f2f32009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08f0515ce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31c02dec54e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2a970787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b6ef3419d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60c35f6e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01eb85b6e45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ea27afee5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ARTIA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ARTIA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935 328 845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ARTIA REGNSKAP AS</a:t>
            </a:r>
          </a:p>
        </p:txBody>
      </p:sp>
    </p:spTree>
  </p:cSld>
  <p:clrMapOvr>
    <a:masterClrMapping xmlns:a="http://schemas.openxmlformats.org/drawingml/2006/main"/>
  </p:clrMapOvr>
</p:sld>
</file>