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263776784c4d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a028c352ed419c"/>
  </p:sldMasterIdLst>
  <p:sldIdLst>
    <p:sldId xmlns:r="http://schemas.openxmlformats.org/officeDocument/2006/relationships" id="256" r:id="R23892eb695354c66"/>
    <p:sldId xmlns:r="http://schemas.openxmlformats.org/officeDocument/2006/relationships" id="257" r:id="R014157f1faa240d4"/>
    <p:sldId xmlns:r="http://schemas.openxmlformats.org/officeDocument/2006/relationships" id="258" r:id="Rad106dd618614b75"/>
    <p:sldId xmlns:r="http://schemas.openxmlformats.org/officeDocument/2006/relationships" id="259" r:id="Raf3316fcbeae487e"/>
    <p:sldId xmlns:r="http://schemas.openxmlformats.org/officeDocument/2006/relationships" id="260" r:id="R6ff3703997464c9d"/>
    <p:sldId xmlns:r="http://schemas.openxmlformats.org/officeDocument/2006/relationships" id="261" r:id="Rdb288446caf24dd0"/>
    <p:sldId xmlns:r="http://schemas.openxmlformats.org/officeDocument/2006/relationships" id="262" r:id="Re5f67060c76140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a028c352ed419c" /><Relationship Type="http://schemas.openxmlformats.org/officeDocument/2006/relationships/slide" Target="/ppt/slides/slide1.xml" Id="R23892eb695354c66" /><Relationship Type="http://schemas.openxmlformats.org/officeDocument/2006/relationships/slide" Target="/ppt/slides/slide2.xml" Id="R014157f1faa240d4" /><Relationship Type="http://schemas.openxmlformats.org/officeDocument/2006/relationships/slide" Target="/ppt/slides/slide3.xml" Id="Rad106dd618614b75" /><Relationship Type="http://schemas.openxmlformats.org/officeDocument/2006/relationships/slide" Target="/ppt/slides/slide4.xml" Id="Raf3316fcbeae487e" /><Relationship Type="http://schemas.openxmlformats.org/officeDocument/2006/relationships/slide" Target="/ppt/slides/slide5.xml" Id="R6ff3703997464c9d" /><Relationship Type="http://schemas.openxmlformats.org/officeDocument/2006/relationships/slide" Target="/ppt/slides/slide6.xml" Id="Rdb288446caf24dd0" /><Relationship Type="http://schemas.openxmlformats.org/officeDocument/2006/relationships/slide" Target="/ppt/slides/slide7.xml" Id="Re5f67060c76140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aa2d3959e40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addbd6ea84158" /><Relationship Type="http://schemas.openxmlformats.org/officeDocument/2006/relationships/theme" Target="/ppt/slideMasters/theme/theme1.xml" Id="Rd8de7df2c16742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6addbd6ea841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6c7c2ef674b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40a54431a46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72fb0c4144d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b9c4d52a746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a8c8f2e0c48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27a33d7da47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177dd14aa44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MOSSA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1 774 358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5 333 890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10 333 738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HARSVIK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Markaplassen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935 320 283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MOSSA HOLDING AS</a:t>
            </a:r>
          </a:p>
        </p:txBody>
      </p:sp>
    </p:spTree>
  </p:cSld>
  <p:clrMapOvr>
    <a:masterClrMapping xmlns:a="http://schemas.openxmlformats.org/drawingml/2006/main"/>
  </p:clrMapOvr>
</p:sld>
</file>