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41f10c27b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c448384524a44"/>
  </p:sldMasterIdLst>
  <p:sldIdLst>
    <p:sldId xmlns:r="http://schemas.openxmlformats.org/officeDocument/2006/relationships" id="256" r:id="R6eb093860bba4e1c"/>
    <p:sldId xmlns:r="http://schemas.openxmlformats.org/officeDocument/2006/relationships" id="257" r:id="R62fcb47949b346b6"/>
    <p:sldId xmlns:r="http://schemas.openxmlformats.org/officeDocument/2006/relationships" id="258" r:id="Rfb08f4611f794fac"/>
    <p:sldId xmlns:r="http://schemas.openxmlformats.org/officeDocument/2006/relationships" id="259" r:id="R275c2922ff344352"/>
    <p:sldId xmlns:r="http://schemas.openxmlformats.org/officeDocument/2006/relationships" id="260" r:id="Rac8ca330bb544ab6"/>
    <p:sldId xmlns:r="http://schemas.openxmlformats.org/officeDocument/2006/relationships" id="261" r:id="R2045dd0783a142af"/>
    <p:sldId xmlns:r="http://schemas.openxmlformats.org/officeDocument/2006/relationships" id="262" r:id="R2f1bd2aa52ff4c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c448384524a44" /><Relationship Type="http://schemas.openxmlformats.org/officeDocument/2006/relationships/slide" Target="/ppt/slides/slide1.xml" Id="R6eb093860bba4e1c" /><Relationship Type="http://schemas.openxmlformats.org/officeDocument/2006/relationships/slide" Target="/ppt/slides/slide2.xml" Id="R62fcb47949b346b6" /><Relationship Type="http://schemas.openxmlformats.org/officeDocument/2006/relationships/slide" Target="/ppt/slides/slide3.xml" Id="Rfb08f4611f794fac" /><Relationship Type="http://schemas.openxmlformats.org/officeDocument/2006/relationships/slide" Target="/ppt/slides/slide4.xml" Id="R275c2922ff344352" /><Relationship Type="http://schemas.openxmlformats.org/officeDocument/2006/relationships/slide" Target="/ppt/slides/slide5.xml" Id="Rac8ca330bb544ab6" /><Relationship Type="http://schemas.openxmlformats.org/officeDocument/2006/relationships/slide" Target="/ppt/slides/slide6.xml" Id="R2045dd0783a142af" /><Relationship Type="http://schemas.openxmlformats.org/officeDocument/2006/relationships/slide" Target="/ppt/slides/slide7.xml" Id="R2f1bd2aa52ff4c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da80cacc2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c481b15344537" /><Relationship Type="http://schemas.openxmlformats.org/officeDocument/2006/relationships/theme" Target="/ppt/slideMasters/theme/theme1.xml" Id="R22a5620990d8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c481b1534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04ecd7591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b677994f9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0a4da1b25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bc1668869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eec67105e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11daf939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49d710b864d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EIGEDOMSSELSKAP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EIGEDOMSSELSKAP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LUNHEIM EIGARSELSKAP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SKIFTANE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Morkafura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935 250 625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EIGEDOMSSELSKAP AS</a:t>
            </a:r>
          </a:p>
        </p:txBody>
      </p:sp>
    </p:spTree>
  </p:cSld>
  <p:clrMapOvr>
    <a:masterClrMapping xmlns:a="http://schemas.openxmlformats.org/drawingml/2006/main"/>
  </p:clrMapOvr>
</p:sld>
</file>