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5a0f65fa3c4b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d366b2fb5c4256"/>
  </p:sldMasterIdLst>
  <p:sldIdLst>
    <p:sldId xmlns:r="http://schemas.openxmlformats.org/officeDocument/2006/relationships" id="256" r:id="R24fdbcff6af34ac0"/>
    <p:sldId xmlns:r="http://schemas.openxmlformats.org/officeDocument/2006/relationships" id="257" r:id="Rda6dc90fb53c4d1b"/>
    <p:sldId xmlns:r="http://schemas.openxmlformats.org/officeDocument/2006/relationships" id="258" r:id="Rf6b808caef544352"/>
    <p:sldId xmlns:r="http://schemas.openxmlformats.org/officeDocument/2006/relationships" id="259" r:id="R6fe2b8ed04744084"/>
    <p:sldId xmlns:r="http://schemas.openxmlformats.org/officeDocument/2006/relationships" id="260" r:id="Rb791d9aa02a144df"/>
    <p:sldId xmlns:r="http://schemas.openxmlformats.org/officeDocument/2006/relationships" id="261" r:id="Rd05d32d01bac46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366b2fb5c4256" /><Relationship Type="http://schemas.openxmlformats.org/officeDocument/2006/relationships/slide" Target="/ppt/slides/slide1.xml" Id="R24fdbcff6af34ac0" /><Relationship Type="http://schemas.openxmlformats.org/officeDocument/2006/relationships/slide" Target="/ppt/slides/slide2.xml" Id="Rda6dc90fb53c4d1b" /><Relationship Type="http://schemas.openxmlformats.org/officeDocument/2006/relationships/slide" Target="/ppt/slides/slide3.xml" Id="Rf6b808caef544352" /><Relationship Type="http://schemas.openxmlformats.org/officeDocument/2006/relationships/slide" Target="/ppt/slides/slide4.xml" Id="R6fe2b8ed04744084" /><Relationship Type="http://schemas.openxmlformats.org/officeDocument/2006/relationships/slide" Target="/ppt/slides/slide5.xml" Id="Rb791d9aa02a144df" /><Relationship Type="http://schemas.openxmlformats.org/officeDocument/2006/relationships/slide" Target="/ppt/slides/slide6.xml" Id="Rd05d32d01bac46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a2e2efc0649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d1c04ebbb44bc" /><Relationship Type="http://schemas.openxmlformats.org/officeDocument/2006/relationships/theme" Target="/ppt/slideMasters/theme/theme1.xml" Id="R638a185721da4a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2d1c04ebbb44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2cd61b95949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835aabe824d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79ae5a19340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922218068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00b6d01d14e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4c3091d0f42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