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04885a1f6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80c28afcf4a25"/>
  </p:sldMasterIdLst>
  <p:sldIdLst>
    <p:sldId xmlns:r="http://schemas.openxmlformats.org/officeDocument/2006/relationships" id="256" r:id="Ref979249188a4df9"/>
    <p:sldId xmlns:r="http://schemas.openxmlformats.org/officeDocument/2006/relationships" id="257" r:id="R628d1c8037ac42db"/>
    <p:sldId xmlns:r="http://schemas.openxmlformats.org/officeDocument/2006/relationships" id="258" r:id="R8b6a68ad7fd24e4e"/>
    <p:sldId xmlns:r="http://schemas.openxmlformats.org/officeDocument/2006/relationships" id="259" r:id="Rdf5d7f2111c84eb7"/>
    <p:sldId xmlns:r="http://schemas.openxmlformats.org/officeDocument/2006/relationships" id="260" r:id="R07d41ddcac914328"/>
    <p:sldId xmlns:r="http://schemas.openxmlformats.org/officeDocument/2006/relationships" id="261" r:id="R3c5ab5b146ad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80c28afcf4a25" /><Relationship Type="http://schemas.openxmlformats.org/officeDocument/2006/relationships/slide" Target="/ppt/slides/slide1.xml" Id="Ref979249188a4df9" /><Relationship Type="http://schemas.openxmlformats.org/officeDocument/2006/relationships/slide" Target="/ppt/slides/slide2.xml" Id="R628d1c8037ac42db" /><Relationship Type="http://schemas.openxmlformats.org/officeDocument/2006/relationships/slide" Target="/ppt/slides/slide3.xml" Id="R8b6a68ad7fd24e4e" /><Relationship Type="http://schemas.openxmlformats.org/officeDocument/2006/relationships/slide" Target="/ppt/slides/slide4.xml" Id="Rdf5d7f2111c84eb7" /><Relationship Type="http://schemas.openxmlformats.org/officeDocument/2006/relationships/slide" Target="/ppt/slides/slide5.xml" Id="R07d41ddcac914328" /><Relationship Type="http://schemas.openxmlformats.org/officeDocument/2006/relationships/slide" Target="/ppt/slides/slide6.xml" Id="R3c5ab5b146ad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197bd7da14b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f1c4c25b544a4" /><Relationship Type="http://schemas.openxmlformats.org/officeDocument/2006/relationships/theme" Target="/ppt/slideMasters/theme/theme1.xml" Id="R7aba803290b2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8f1c4c25b5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4c3625961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8e88d9db3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5b18dc16e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a4a34dde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50d38dc43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77d2e651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