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4486de1a204f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65061c1fb450e"/>
  </p:sldMasterIdLst>
  <p:sldIdLst>
    <p:sldId xmlns:r="http://schemas.openxmlformats.org/officeDocument/2006/relationships" id="256" r:id="Rbd9421bb5248421c"/>
    <p:sldId xmlns:r="http://schemas.openxmlformats.org/officeDocument/2006/relationships" id="257" r:id="R8467065c9eda486b"/>
    <p:sldId xmlns:r="http://schemas.openxmlformats.org/officeDocument/2006/relationships" id="258" r:id="R085566525e0548e8"/>
    <p:sldId xmlns:r="http://schemas.openxmlformats.org/officeDocument/2006/relationships" id="259" r:id="Rf806affe1a654a04"/>
    <p:sldId xmlns:r="http://schemas.openxmlformats.org/officeDocument/2006/relationships" id="260" r:id="Rf4748266c31048d7"/>
    <p:sldId xmlns:r="http://schemas.openxmlformats.org/officeDocument/2006/relationships" id="261" r:id="R867943b8125e4d2c"/>
    <p:sldId xmlns:r="http://schemas.openxmlformats.org/officeDocument/2006/relationships" id="262" r:id="R03c7195a1deb42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65061c1fb450e" /><Relationship Type="http://schemas.openxmlformats.org/officeDocument/2006/relationships/slide" Target="/ppt/slides/slide1.xml" Id="Rbd9421bb5248421c" /><Relationship Type="http://schemas.openxmlformats.org/officeDocument/2006/relationships/slide" Target="/ppt/slides/slide2.xml" Id="R8467065c9eda486b" /><Relationship Type="http://schemas.openxmlformats.org/officeDocument/2006/relationships/slide" Target="/ppt/slides/slide3.xml" Id="R085566525e0548e8" /><Relationship Type="http://schemas.openxmlformats.org/officeDocument/2006/relationships/slide" Target="/ppt/slides/slide4.xml" Id="Rf806affe1a654a04" /><Relationship Type="http://schemas.openxmlformats.org/officeDocument/2006/relationships/slide" Target="/ppt/slides/slide5.xml" Id="Rf4748266c31048d7" /><Relationship Type="http://schemas.openxmlformats.org/officeDocument/2006/relationships/slide" Target="/ppt/slides/slide6.xml" Id="R867943b8125e4d2c" /><Relationship Type="http://schemas.openxmlformats.org/officeDocument/2006/relationships/slide" Target="/ppt/slides/slide7.xml" Id="R03c7195a1deb42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666dbda5847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80974bf6141d7" /><Relationship Type="http://schemas.openxmlformats.org/officeDocument/2006/relationships/theme" Target="/ppt/slideMasters/theme/theme1.xml" Id="Ra58bac6e8c3941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80974bf6141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3e1a5cd4844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244a4c97d4d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87e845cf1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8874ad2e743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0dc2bca7341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fa30b1add4c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feb52dfa44c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 MÆLAND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 MÆLAND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838 563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838 563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MAGNE MÆLAND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MÆLAND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HENNING MÆLAND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Svanholmen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935 238 749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 MÆLAND AS</a:t>
            </a:r>
          </a:p>
        </p:txBody>
      </p:sp>
    </p:spTree>
  </p:cSld>
  <p:clrMapOvr>
    <a:masterClrMapping xmlns:a="http://schemas.openxmlformats.org/drawingml/2006/main"/>
  </p:clrMapOvr>
</p:sld>
</file>