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c79d4f1eb3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ffad3c1fc54d09"/>
  </p:sldMasterIdLst>
  <p:sldIdLst>
    <p:sldId xmlns:r="http://schemas.openxmlformats.org/officeDocument/2006/relationships" id="256" r:id="R983b865cb54044ae"/>
    <p:sldId xmlns:r="http://schemas.openxmlformats.org/officeDocument/2006/relationships" id="257" r:id="R7b08f5803ca140af"/>
    <p:sldId xmlns:r="http://schemas.openxmlformats.org/officeDocument/2006/relationships" id="258" r:id="Rb7e00391ecbd4ce0"/>
    <p:sldId xmlns:r="http://schemas.openxmlformats.org/officeDocument/2006/relationships" id="259" r:id="R4953149236d14461"/>
    <p:sldId xmlns:r="http://schemas.openxmlformats.org/officeDocument/2006/relationships" id="260" r:id="R218699a00c5e402e"/>
    <p:sldId xmlns:r="http://schemas.openxmlformats.org/officeDocument/2006/relationships" id="261" r:id="R1378557fe4004c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ffad3c1fc54d09" /><Relationship Type="http://schemas.openxmlformats.org/officeDocument/2006/relationships/slide" Target="/ppt/slides/slide1.xml" Id="R983b865cb54044ae" /><Relationship Type="http://schemas.openxmlformats.org/officeDocument/2006/relationships/slide" Target="/ppt/slides/slide2.xml" Id="R7b08f5803ca140af" /><Relationship Type="http://schemas.openxmlformats.org/officeDocument/2006/relationships/slide" Target="/ppt/slides/slide3.xml" Id="Rb7e00391ecbd4ce0" /><Relationship Type="http://schemas.openxmlformats.org/officeDocument/2006/relationships/slide" Target="/ppt/slides/slide4.xml" Id="R4953149236d14461" /><Relationship Type="http://schemas.openxmlformats.org/officeDocument/2006/relationships/slide" Target="/ppt/slides/slide5.xml" Id="R218699a00c5e402e" /><Relationship Type="http://schemas.openxmlformats.org/officeDocument/2006/relationships/slide" Target="/ppt/slides/slide6.xml" Id="R1378557fe4004c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b954e5e88745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52d86dc71461d" /><Relationship Type="http://schemas.openxmlformats.org/officeDocument/2006/relationships/theme" Target="/ppt/slideMasters/theme/theme1.xml" Id="R50e63682101340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452d86dc7146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d76a1cd6949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45c9af8f14f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be769542040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89193bab54f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8d1f4bc2847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87b4f81864c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BASSEN INVEST AS ble etablert [år] og holder til i Revetal.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EGIL FREDRIKSEN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Atenti AS, Industriveien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3174 Revetal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935 237 793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INVEST AS</a:t>
            </a:r>
          </a:p>
        </p:txBody>
      </p:sp>
    </p:spTree>
  </p:cSld>
  <p:clrMapOvr>
    <a:masterClrMapping xmlns:a="http://schemas.openxmlformats.org/drawingml/2006/main"/>
  </p:clrMapOvr>
</p:sld>
</file>