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4b17756a14a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44da2c8bf04b1d"/>
  </p:sldMasterIdLst>
  <p:sldIdLst>
    <p:sldId xmlns:r="http://schemas.openxmlformats.org/officeDocument/2006/relationships" id="256" r:id="R413b322960984f1e"/>
    <p:sldId xmlns:r="http://schemas.openxmlformats.org/officeDocument/2006/relationships" id="257" r:id="Rb401470d0b854115"/>
    <p:sldId xmlns:r="http://schemas.openxmlformats.org/officeDocument/2006/relationships" id="258" r:id="Rcb1f71914b5b4862"/>
    <p:sldId xmlns:r="http://schemas.openxmlformats.org/officeDocument/2006/relationships" id="259" r:id="Rd88b7e01f51049a7"/>
    <p:sldId xmlns:r="http://schemas.openxmlformats.org/officeDocument/2006/relationships" id="260" r:id="Re5ec652478ab441d"/>
    <p:sldId xmlns:r="http://schemas.openxmlformats.org/officeDocument/2006/relationships" id="261" r:id="R38c50ceeb09f40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4da2c8bf04b1d" /><Relationship Type="http://schemas.openxmlformats.org/officeDocument/2006/relationships/slide" Target="/ppt/slides/slide1.xml" Id="R413b322960984f1e" /><Relationship Type="http://schemas.openxmlformats.org/officeDocument/2006/relationships/slide" Target="/ppt/slides/slide2.xml" Id="Rb401470d0b854115" /><Relationship Type="http://schemas.openxmlformats.org/officeDocument/2006/relationships/slide" Target="/ppt/slides/slide3.xml" Id="Rcb1f71914b5b4862" /><Relationship Type="http://schemas.openxmlformats.org/officeDocument/2006/relationships/slide" Target="/ppt/slides/slide4.xml" Id="Rd88b7e01f51049a7" /><Relationship Type="http://schemas.openxmlformats.org/officeDocument/2006/relationships/slide" Target="/ppt/slides/slide5.xml" Id="Re5ec652478ab441d" /><Relationship Type="http://schemas.openxmlformats.org/officeDocument/2006/relationships/slide" Target="/ppt/slides/slide6.xml" Id="R38c50ceeb09f40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38bd16f82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8090f4f184b9e" /><Relationship Type="http://schemas.openxmlformats.org/officeDocument/2006/relationships/theme" Target="/ppt/slideMasters/theme/theme1.xml" Id="R14c80c82bfe0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78090f4f18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6326020f4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6d3b2b4c0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be91c0edb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836d144fb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7c362f4ef40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93c0d7e5c4b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OMKRI PLAN &amp;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OMKRI PLAN &amp;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OMKRI PLAN &amp; ARKITEKTUR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OMKRI PLAN &amp;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OMKRI PLAN &amp;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OMKRI PLAN &amp;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OMKRI PLAN &amp;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Wirgenes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935 229 871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OMKRI PLAN &amp; ARKITEKTUR AS</a:t>
            </a:r>
          </a:p>
        </p:txBody>
      </p:sp>
    </p:spTree>
  </p:cSld>
  <p:clrMapOvr>
    <a:masterClrMapping xmlns:a="http://schemas.openxmlformats.org/drawingml/2006/main"/>
  </p:clrMapOvr>
</p:sld>
</file>