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75cbc20d2c4e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e5704f9d3854d2e"/>
  </p:sldMasterIdLst>
  <p:sldIdLst>
    <p:sldId xmlns:r="http://schemas.openxmlformats.org/officeDocument/2006/relationships" id="256" r:id="R280a95ca0df74938"/>
    <p:sldId xmlns:r="http://schemas.openxmlformats.org/officeDocument/2006/relationships" id="257" r:id="Rc98deb79b8094f19"/>
    <p:sldId xmlns:r="http://schemas.openxmlformats.org/officeDocument/2006/relationships" id="258" r:id="Rb8f16b09db6642ba"/>
    <p:sldId xmlns:r="http://schemas.openxmlformats.org/officeDocument/2006/relationships" id="259" r:id="Rf45716adfde64a90"/>
    <p:sldId xmlns:r="http://schemas.openxmlformats.org/officeDocument/2006/relationships" id="260" r:id="R4971bd1ff6574950"/>
    <p:sldId xmlns:r="http://schemas.openxmlformats.org/officeDocument/2006/relationships" id="261" r:id="Racb6062b61274b40"/>
    <p:sldId xmlns:r="http://schemas.openxmlformats.org/officeDocument/2006/relationships" id="262" r:id="R0584846644b84e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704f9d3854d2e" /><Relationship Type="http://schemas.openxmlformats.org/officeDocument/2006/relationships/slide" Target="/ppt/slides/slide1.xml" Id="R280a95ca0df74938" /><Relationship Type="http://schemas.openxmlformats.org/officeDocument/2006/relationships/slide" Target="/ppt/slides/slide2.xml" Id="Rc98deb79b8094f19" /><Relationship Type="http://schemas.openxmlformats.org/officeDocument/2006/relationships/slide" Target="/ppt/slides/slide3.xml" Id="Rb8f16b09db6642ba" /><Relationship Type="http://schemas.openxmlformats.org/officeDocument/2006/relationships/slide" Target="/ppt/slides/slide4.xml" Id="Rf45716adfde64a90" /><Relationship Type="http://schemas.openxmlformats.org/officeDocument/2006/relationships/slide" Target="/ppt/slides/slide5.xml" Id="R4971bd1ff6574950" /><Relationship Type="http://schemas.openxmlformats.org/officeDocument/2006/relationships/slide" Target="/ppt/slides/slide6.xml" Id="Racb6062b61274b40" /><Relationship Type="http://schemas.openxmlformats.org/officeDocument/2006/relationships/slide" Target="/ppt/slides/slide7.xml" Id="R0584846644b84e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e28faedaee47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6c686a0fb4d5a" /><Relationship Type="http://schemas.openxmlformats.org/officeDocument/2006/relationships/theme" Target="/ppt/slideMasters/theme/theme1.xml" Id="Rc72aa857133a4a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6c686a0fb4d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18b5d3dff47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04c9f6c4a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f1b92de59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04501359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f04c6c59448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0684ef04845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063827b7e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KSA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KSA INVEST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KOLÅS STRAND-ANDERSEN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Langliveien 53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935 229 642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KSA INVEST AS</a:t>
            </a:r>
          </a:p>
        </p:txBody>
      </p:sp>
    </p:spTree>
  </p:cSld>
  <p:clrMapOvr>
    <a:masterClrMapping xmlns:a="http://schemas.openxmlformats.org/drawingml/2006/main"/>
  </p:clrMapOvr>
</p:sld>
</file>