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e1ec2d76e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f13eb8a724eb5"/>
  </p:sldMasterIdLst>
  <p:sldIdLst>
    <p:sldId xmlns:r="http://schemas.openxmlformats.org/officeDocument/2006/relationships" id="256" r:id="R2ffa6fe4bee54835"/>
    <p:sldId xmlns:r="http://schemas.openxmlformats.org/officeDocument/2006/relationships" id="257" r:id="R63a5b39b664f4031"/>
    <p:sldId xmlns:r="http://schemas.openxmlformats.org/officeDocument/2006/relationships" id="258" r:id="R044e0d88b7c74866"/>
    <p:sldId xmlns:r="http://schemas.openxmlformats.org/officeDocument/2006/relationships" id="259" r:id="R9f7a4526bf804e62"/>
    <p:sldId xmlns:r="http://schemas.openxmlformats.org/officeDocument/2006/relationships" id="260" r:id="Rae67c7666dc5455e"/>
    <p:sldId xmlns:r="http://schemas.openxmlformats.org/officeDocument/2006/relationships" id="261" r:id="R87dc37b23b944b7e"/>
    <p:sldId xmlns:r="http://schemas.openxmlformats.org/officeDocument/2006/relationships" id="262" r:id="R4a374d878491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f13eb8a724eb5" /><Relationship Type="http://schemas.openxmlformats.org/officeDocument/2006/relationships/slide" Target="/ppt/slides/slide1.xml" Id="R2ffa6fe4bee54835" /><Relationship Type="http://schemas.openxmlformats.org/officeDocument/2006/relationships/slide" Target="/ppt/slides/slide2.xml" Id="R63a5b39b664f4031" /><Relationship Type="http://schemas.openxmlformats.org/officeDocument/2006/relationships/slide" Target="/ppt/slides/slide3.xml" Id="R044e0d88b7c74866" /><Relationship Type="http://schemas.openxmlformats.org/officeDocument/2006/relationships/slide" Target="/ppt/slides/slide4.xml" Id="R9f7a4526bf804e62" /><Relationship Type="http://schemas.openxmlformats.org/officeDocument/2006/relationships/slide" Target="/ppt/slides/slide5.xml" Id="Rae67c7666dc5455e" /><Relationship Type="http://schemas.openxmlformats.org/officeDocument/2006/relationships/slide" Target="/ppt/slides/slide6.xml" Id="R87dc37b23b944b7e" /><Relationship Type="http://schemas.openxmlformats.org/officeDocument/2006/relationships/slide" Target="/ppt/slides/slide7.xml" Id="R4a374d878491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9ef66827e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080d9897147a0" /><Relationship Type="http://schemas.openxmlformats.org/officeDocument/2006/relationships/theme" Target="/ppt/slideMasters/theme/theme1.xml" Id="Ra5478cda380a4c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080d98971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cd608680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b506f106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749e8bbc744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1e8054def48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d3626a9b7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6977d9cf34f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32b8c5a87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VEIEN ENTREPRENØRSERVICE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VEIEN ENTREPRENØRSERVICE AS ble etablert [år] og holder til i Børsa.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4 274 587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1 570 295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VEIEN GRUPPEN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VEIEN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Fjellhaugvegen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borgeveien@outlook.com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935 229 448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VEIEN ENTREPRENØRSERVICE AS</a:t>
            </a:r>
          </a:p>
        </p:txBody>
      </p:sp>
    </p:spTree>
  </p:cSld>
  <p:clrMapOvr>
    <a:masterClrMapping xmlns:a="http://schemas.openxmlformats.org/drawingml/2006/main"/>
  </p:clrMapOvr>
</p:sld>
</file>