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612009634f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c3376a16a34381"/>
  </p:sldMasterIdLst>
  <p:sldIdLst>
    <p:sldId xmlns:r="http://schemas.openxmlformats.org/officeDocument/2006/relationships" id="256" r:id="Rf17e2f4d4b6846da"/>
    <p:sldId xmlns:r="http://schemas.openxmlformats.org/officeDocument/2006/relationships" id="257" r:id="R28751fc397db49c1"/>
    <p:sldId xmlns:r="http://schemas.openxmlformats.org/officeDocument/2006/relationships" id="258" r:id="R1d70dc7120cd402b"/>
    <p:sldId xmlns:r="http://schemas.openxmlformats.org/officeDocument/2006/relationships" id="259" r:id="Rd73a3344cc6d4865"/>
    <p:sldId xmlns:r="http://schemas.openxmlformats.org/officeDocument/2006/relationships" id="260" r:id="Rb6e66b77e1c04625"/>
    <p:sldId xmlns:r="http://schemas.openxmlformats.org/officeDocument/2006/relationships" id="261" r:id="R7f75c15ad3534fce"/>
    <p:sldId xmlns:r="http://schemas.openxmlformats.org/officeDocument/2006/relationships" id="262" r:id="Rc40e4607b8c24c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3376a16a34381" /><Relationship Type="http://schemas.openxmlformats.org/officeDocument/2006/relationships/slide" Target="/ppt/slides/slide1.xml" Id="Rf17e2f4d4b6846da" /><Relationship Type="http://schemas.openxmlformats.org/officeDocument/2006/relationships/slide" Target="/ppt/slides/slide2.xml" Id="R28751fc397db49c1" /><Relationship Type="http://schemas.openxmlformats.org/officeDocument/2006/relationships/slide" Target="/ppt/slides/slide3.xml" Id="R1d70dc7120cd402b" /><Relationship Type="http://schemas.openxmlformats.org/officeDocument/2006/relationships/slide" Target="/ppt/slides/slide4.xml" Id="Rd73a3344cc6d4865" /><Relationship Type="http://schemas.openxmlformats.org/officeDocument/2006/relationships/slide" Target="/ppt/slides/slide5.xml" Id="Rb6e66b77e1c04625" /><Relationship Type="http://schemas.openxmlformats.org/officeDocument/2006/relationships/slide" Target="/ppt/slides/slide6.xml" Id="R7f75c15ad3534fce" /><Relationship Type="http://schemas.openxmlformats.org/officeDocument/2006/relationships/slide" Target="/ppt/slides/slide7.xml" Id="Rc40e4607b8c24c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1ac765db8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d755fd5014fae" /><Relationship Type="http://schemas.openxmlformats.org/officeDocument/2006/relationships/theme" Target="/ppt/slideMasters/theme/theme1.xml" Id="Rd4c93be3c0b5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d755fd501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912ff95d7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45cb108f6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1f70dd8f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2adc8ea2543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63bfacaaf42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7c41f943a45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a50b9c600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KSE REGNSKAP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5 942 953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721 273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2 856 283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STRAND ERIKSEN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Knarbergveien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935 228 638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KSE REGNSKAP AS</a:t>
            </a:r>
          </a:p>
        </p:txBody>
      </p:sp>
    </p:spTree>
  </p:cSld>
  <p:clrMapOvr>
    <a:masterClrMapping xmlns:a="http://schemas.openxmlformats.org/drawingml/2006/main"/>
  </p:clrMapOvr>
</p:sld>
</file>