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da92d8998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45d0ba5ee40fb"/>
  </p:sldMasterIdLst>
  <p:sldIdLst>
    <p:sldId xmlns:r="http://schemas.openxmlformats.org/officeDocument/2006/relationships" id="256" r:id="R4af6e02e6d9f4517"/>
    <p:sldId xmlns:r="http://schemas.openxmlformats.org/officeDocument/2006/relationships" id="257" r:id="R73184ee9a9e643a4"/>
    <p:sldId xmlns:r="http://schemas.openxmlformats.org/officeDocument/2006/relationships" id="258" r:id="Rc8cf8bca831047cc"/>
    <p:sldId xmlns:r="http://schemas.openxmlformats.org/officeDocument/2006/relationships" id="259" r:id="R4101bba57da5409f"/>
    <p:sldId xmlns:r="http://schemas.openxmlformats.org/officeDocument/2006/relationships" id="260" r:id="R32f46ae909f549d2"/>
    <p:sldId xmlns:r="http://schemas.openxmlformats.org/officeDocument/2006/relationships" id="261" r:id="Rb222dfa4f642485e"/>
    <p:sldId xmlns:r="http://schemas.openxmlformats.org/officeDocument/2006/relationships" id="262" r:id="R1be847125b4044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45d0ba5ee40fb" /><Relationship Type="http://schemas.openxmlformats.org/officeDocument/2006/relationships/slide" Target="/ppt/slides/slide1.xml" Id="R4af6e02e6d9f4517" /><Relationship Type="http://schemas.openxmlformats.org/officeDocument/2006/relationships/slide" Target="/ppt/slides/slide2.xml" Id="R73184ee9a9e643a4" /><Relationship Type="http://schemas.openxmlformats.org/officeDocument/2006/relationships/slide" Target="/ppt/slides/slide3.xml" Id="Rc8cf8bca831047cc" /><Relationship Type="http://schemas.openxmlformats.org/officeDocument/2006/relationships/slide" Target="/ppt/slides/slide4.xml" Id="R4101bba57da5409f" /><Relationship Type="http://schemas.openxmlformats.org/officeDocument/2006/relationships/slide" Target="/ppt/slides/slide5.xml" Id="R32f46ae909f549d2" /><Relationship Type="http://schemas.openxmlformats.org/officeDocument/2006/relationships/slide" Target="/ppt/slides/slide6.xml" Id="Rb222dfa4f642485e" /><Relationship Type="http://schemas.openxmlformats.org/officeDocument/2006/relationships/slide" Target="/ppt/slides/slide7.xml" Id="R1be847125b4044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10a261caa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ace84e0c842c4" /><Relationship Type="http://schemas.openxmlformats.org/officeDocument/2006/relationships/theme" Target="/ppt/slideMasters/theme/theme1.xml" Id="R9e35aaf5f2a3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2ace84e0c842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4cf4b6b30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b67709cc8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02847d625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4e1b2b1a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7006dceaf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7659617b04c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bb32d59a6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URKE MASKINSERVICE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URKE MASKINSERVICE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21 755 397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1 815 137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6 419 040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Osnesbrunene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935 215 501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URKE MASKINSERVICE AS</a:t>
            </a:r>
          </a:p>
        </p:txBody>
      </p:sp>
    </p:spTree>
  </p:cSld>
  <p:clrMapOvr>
    <a:masterClrMapping xmlns:a="http://schemas.openxmlformats.org/drawingml/2006/main"/>
  </p:clrMapOvr>
</p:sld>
</file>