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cf4cf8c56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349e78ed0435a"/>
  </p:sldMasterIdLst>
  <p:sldIdLst>
    <p:sldId xmlns:r="http://schemas.openxmlformats.org/officeDocument/2006/relationships" id="256" r:id="R46ba0f8c90bb427b"/>
    <p:sldId xmlns:r="http://schemas.openxmlformats.org/officeDocument/2006/relationships" id="257" r:id="R60569f267373421a"/>
    <p:sldId xmlns:r="http://schemas.openxmlformats.org/officeDocument/2006/relationships" id="258" r:id="R168d7e99eb6e4986"/>
    <p:sldId xmlns:r="http://schemas.openxmlformats.org/officeDocument/2006/relationships" id="259" r:id="R94774f8c24454ef6"/>
    <p:sldId xmlns:r="http://schemas.openxmlformats.org/officeDocument/2006/relationships" id="260" r:id="Rab926aba607c4040"/>
    <p:sldId xmlns:r="http://schemas.openxmlformats.org/officeDocument/2006/relationships" id="261" r:id="Rc29c4e1349a847f9"/>
    <p:sldId xmlns:r="http://schemas.openxmlformats.org/officeDocument/2006/relationships" id="262" r:id="R890521c6619f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349e78ed0435a" /><Relationship Type="http://schemas.openxmlformats.org/officeDocument/2006/relationships/slide" Target="/ppt/slides/slide1.xml" Id="R46ba0f8c90bb427b" /><Relationship Type="http://schemas.openxmlformats.org/officeDocument/2006/relationships/slide" Target="/ppt/slides/slide2.xml" Id="R60569f267373421a" /><Relationship Type="http://schemas.openxmlformats.org/officeDocument/2006/relationships/slide" Target="/ppt/slides/slide3.xml" Id="R168d7e99eb6e4986" /><Relationship Type="http://schemas.openxmlformats.org/officeDocument/2006/relationships/slide" Target="/ppt/slides/slide4.xml" Id="R94774f8c24454ef6" /><Relationship Type="http://schemas.openxmlformats.org/officeDocument/2006/relationships/slide" Target="/ppt/slides/slide5.xml" Id="Rab926aba607c4040" /><Relationship Type="http://schemas.openxmlformats.org/officeDocument/2006/relationships/slide" Target="/ppt/slides/slide6.xml" Id="Rc29c4e1349a847f9" /><Relationship Type="http://schemas.openxmlformats.org/officeDocument/2006/relationships/slide" Target="/ppt/slides/slide7.xml" Id="R890521c6619f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d265d243f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6d9393ce44fba" /><Relationship Type="http://schemas.openxmlformats.org/officeDocument/2006/relationships/theme" Target="/ppt/slideMasters/theme/theme1.xml" Id="Re30d268bd8fd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e6d9393ce4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937e999c5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bd1da109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0160c997a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5bd34292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5b3e1aa42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b15d314b0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4a408899e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GERLACH SØRENSEN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GERLACH SØRENSEN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18 413 825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JGS HOLDINGS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Breimyra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935 211 476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GERLACH SØRENSEN AS</a:t>
            </a:r>
          </a:p>
        </p:txBody>
      </p:sp>
    </p:spTree>
  </p:cSld>
  <p:clrMapOvr>
    <a:masterClrMapping xmlns:a="http://schemas.openxmlformats.org/drawingml/2006/main"/>
  </p:clrMapOvr>
</p:sld>
</file>