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9cff2071d949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aa8d2160324fdc"/>
  </p:sldMasterIdLst>
  <p:sldIdLst>
    <p:sldId xmlns:r="http://schemas.openxmlformats.org/officeDocument/2006/relationships" id="256" r:id="R91afc3688c144e99"/>
    <p:sldId xmlns:r="http://schemas.openxmlformats.org/officeDocument/2006/relationships" id="257" r:id="R2725797d98a14c35"/>
    <p:sldId xmlns:r="http://schemas.openxmlformats.org/officeDocument/2006/relationships" id="258" r:id="R43ac0e70e21f4a17"/>
    <p:sldId xmlns:r="http://schemas.openxmlformats.org/officeDocument/2006/relationships" id="259" r:id="Re34fb61d7fc04af1"/>
    <p:sldId xmlns:r="http://schemas.openxmlformats.org/officeDocument/2006/relationships" id="260" r:id="R0d0b58a2b2764caf"/>
    <p:sldId xmlns:r="http://schemas.openxmlformats.org/officeDocument/2006/relationships" id="261" r:id="R61ca67e0c43f405f"/>
    <p:sldId xmlns:r="http://schemas.openxmlformats.org/officeDocument/2006/relationships" id="262" r:id="Rb84477f1af4147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a8d2160324fdc" /><Relationship Type="http://schemas.openxmlformats.org/officeDocument/2006/relationships/slide" Target="/ppt/slides/slide1.xml" Id="R91afc3688c144e99" /><Relationship Type="http://schemas.openxmlformats.org/officeDocument/2006/relationships/slide" Target="/ppt/slides/slide2.xml" Id="R2725797d98a14c35" /><Relationship Type="http://schemas.openxmlformats.org/officeDocument/2006/relationships/slide" Target="/ppt/slides/slide3.xml" Id="R43ac0e70e21f4a17" /><Relationship Type="http://schemas.openxmlformats.org/officeDocument/2006/relationships/slide" Target="/ppt/slides/slide4.xml" Id="Re34fb61d7fc04af1" /><Relationship Type="http://schemas.openxmlformats.org/officeDocument/2006/relationships/slide" Target="/ppt/slides/slide5.xml" Id="R0d0b58a2b2764caf" /><Relationship Type="http://schemas.openxmlformats.org/officeDocument/2006/relationships/slide" Target="/ppt/slides/slide6.xml" Id="R61ca67e0c43f405f" /><Relationship Type="http://schemas.openxmlformats.org/officeDocument/2006/relationships/slide" Target="/ppt/slides/slide7.xml" Id="Rb84477f1af4147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295b2182145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80493a7484157" /><Relationship Type="http://schemas.openxmlformats.org/officeDocument/2006/relationships/theme" Target="/ppt/slideMasters/theme/theme1.xml" Id="R01031cac946f4f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380493a74841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4d8841d2c4b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2d7b2e69d40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afbb733cb4f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8547a066a40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955381117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25862fb814e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38804a04e41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EIHEVI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EIHEVI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EIHEVI HOLDING AS ble etablert [år] og holder til i Gjølme.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EIHEVI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EIHEVI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EIHEVI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250 824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EIHEVI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BONVIK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EIHEVI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Nordgjerdsvegen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7310 Gjølme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935 198 216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EIHEVI HOLDING AS</a:t>
            </a:r>
          </a:p>
        </p:txBody>
      </p:sp>
    </p:spTree>
  </p:cSld>
  <p:clrMapOvr>
    <a:masterClrMapping xmlns:a="http://schemas.openxmlformats.org/drawingml/2006/main"/>
  </p:clrMapOvr>
</p:sld>
</file>