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2423dc7d134a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98fbf5cb444acb"/>
  </p:sldMasterIdLst>
  <p:sldIdLst>
    <p:sldId xmlns:r="http://schemas.openxmlformats.org/officeDocument/2006/relationships" id="256" r:id="Rd27ab4943e3444ae"/>
    <p:sldId xmlns:r="http://schemas.openxmlformats.org/officeDocument/2006/relationships" id="257" r:id="R8e885350542b4601"/>
    <p:sldId xmlns:r="http://schemas.openxmlformats.org/officeDocument/2006/relationships" id="258" r:id="Rea334d0230e64c80"/>
    <p:sldId xmlns:r="http://schemas.openxmlformats.org/officeDocument/2006/relationships" id="259" r:id="Rfc95873a8e074cca"/>
    <p:sldId xmlns:r="http://schemas.openxmlformats.org/officeDocument/2006/relationships" id="260" r:id="Rd7f0808a2b5c40b0"/>
    <p:sldId xmlns:r="http://schemas.openxmlformats.org/officeDocument/2006/relationships" id="261" r:id="R20787c31528b4fb2"/>
    <p:sldId xmlns:r="http://schemas.openxmlformats.org/officeDocument/2006/relationships" id="262" r:id="R9c5028f8bd16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98fbf5cb444acb" /><Relationship Type="http://schemas.openxmlformats.org/officeDocument/2006/relationships/slide" Target="/ppt/slides/slide1.xml" Id="Rd27ab4943e3444ae" /><Relationship Type="http://schemas.openxmlformats.org/officeDocument/2006/relationships/slide" Target="/ppt/slides/slide2.xml" Id="R8e885350542b4601" /><Relationship Type="http://schemas.openxmlformats.org/officeDocument/2006/relationships/slide" Target="/ppt/slides/slide3.xml" Id="Rea334d0230e64c80" /><Relationship Type="http://schemas.openxmlformats.org/officeDocument/2006/relationships/slide" Target="/ppt/slides/slide4.xml" Id="Rfc95873a8e074cca" /><Relationship Type="http://schemas.openxmlformats.org/officeDocument/2006/relationships/slide" Target="/ppt/slides/slide5.xml" Id="Rd7f0808a2b5c40b0" /><Relationship Type="http://schemas.openxmlformats.org/officeDocument/2006/relationships/slide" Target="/ppt/slides/slide6.xml" Id="R20787c31528b4fb2" /><Relationship Type="http://schemas.openxmlformats.org/officeDocument/2006/relationships/slide" Target="/ppt/slides/slide7.xml" Id="R9c5028f8bd16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706aec31804e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f5dd5bb404f39" /><Relationship Type="http://schemas.openxmlformats.org/officeDocument/2006/relationships/theme" Target="/ppt/slideMasters/theme/theme1.xml" Id="Rbc69261a79b245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bf5dd5bb40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5d5e8d9d9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5d65d4f946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81a9e3c1149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ecee8feab4e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2a3093379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6f6c0494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1f06fc495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FRODE SKOGLI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SKOGLI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1 053 651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SKOGLI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Furnesvegen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2382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935 189 586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FRODE SKOGLI HOLDING AS</a:t>
            </a:r>
          </a:p>
        </p:txBody>
      </p:sp>
    </p:spTree>
  </p:cSld>
  <p:clrMapOvr>
    <a:masterClrMapping xmlns:a="http://schemas.openxmlformats.org/drawingml/2006/main"/>
  </p:clrMapOvr>
</p:sld>
</file>