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1adcaac0a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381597e9e4723"/>
  </p:sldMasterIdLst>
  <p:sldIdLst>
    <p:sldId xmlns:r="http://schemas.openxmlformats.org/officeDocument/2006/relationships" id="256" r:id="Ra7fa60ea3fe84325"/>
    <p:sldId xmlns:r="http://schemas.openxmlformats.org/officeDocument/2006/relationships" id="257" r:id="Readecec195ca4968"/>
    <p:sldId xmlns:r="http://schemas.openxmlformats.org/officeDocument/2006/relationships" id="258" r:id="R8cd8669451404cc2"/>
    <p:sldId xmlns:r="http://schemas.openxmlformats.org/officeDocument/2006/relationships" id="259" r:id="Rdc3244b79c8c4dee"/>
    <p:sldId xmlns:r="http://schemas.openxmlformats.org/officeDocument/2006/relationships" id="260" r:id="Rea63ce0edf0141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381597e9e4723" /><Relationship Type="http://schemas.openxmlformats.org/officeDocument/2006/relationships/slide" Target="/ppt/slides/slide1.xml" Id="Ra7fa60ea3fe84325" /><Relationship Type="http://schemas.openxmlformats.org/officeDocument/2006/relationships/slide" Target="/ppt/slides/slide2.xml" Id="Readecec195ca4968" /><Relationship Type="http://schemas.openxmlformats.org/officeDocument/2006/relationships/slide" Target="/ppt/slides/slide3.xml" Id="R8cd8669451404cc2" /><Relationship Type="http://schemas.openxmlformats.org/officeDocument/2006/relationships/slide" Target="/ppt/slides/slide4.xml" Id="Rdc3244b79c8c4dee" /><Relationship Type="http://schemas.openxmlformats.org/officeDocument/2006/relationships/slide" Target="/ppt/slides/slide5.xml" Id="Rea63ce0edf0141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247e19726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da37b4ed8417c" /><Relationship Type="http://schemas.openxmlformats.org/officeDocument/2006/relationships/theme" Target="/ppt/slideMasters/theme/theme1.xml" Id="R2fc8d8d7401745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da37b4ed8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2f85dec7d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3f66aa1b1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27c79c02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8110175443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9f81ddc06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 INTERIØR OG FARGEHANDEL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INTERIØR OG FARGEHANDEL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 INTERIØR OG FARGEHANDEL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INTERIØR OG FARGEHANDEL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INTERIØR OG FARGEHANDEL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INTERIØR OG FARGEHANDEL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935 103 584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INTERIØR OG FARGEHANDEL ANS</a:t>
            </a:r>
          </a:p>
        </p:txBody>
      </p:sp>
    </p:spTree>
  </p:cSld>
  <p:clrMapOvr>
    <a:masterClrMapping xmlns:a="http://schemas.openxmlformats.org/drawingml/2006/main"/>
  </p:clrMapOvr>
</p:sld>
</file>