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0d00623e7343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e4921a65847a3"/>
  </p:sldMasterIdLst>
  <p:sldIdLst>
    <p:sldId xmlns:r="http://schemas.openxmlformats.org/officeDocument/2006/relationships" id="256" r:id="R523a3485f58c4d52"/>
    <p:sldId xmlns:r="http://schemas.openxmlformats.org/officeDocument/2006/relationships" id="257" r:id="Rc67fbf635fc34f0b"/>
    <p:sldId xmlns:r="http://schemas.openxmlformats.org/officeDocument/2006/relationships" id="258" r:id="R6707813bd08b4147"/>
    <p:sldId xmlns:r="http://schemas.openxmlformats.org/officeDocument/2006/relationships" id="259" r:id="R50d545897af04d83"/>
    <p:sldId xmlns:r="http://schemas.openxmlformats.org/officeDocument/2006/relationships" id="260" r:id="R505eb915f0b94aae"/>
    <p:sldId xmlns:r="http://schemas.openxmlformats.org/officeDocument/2006/relationships" id="261" r:id="R1005d25c12884412"/>
    <p:sldId xmlns:r="http://schemas.openxmlformats.org/officeDocument/2006/relationships" id="262" r:id="R718556aa0996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e4921a65847a3" /><Relationship Type="http://schemas.openxmlformats.org/officeDocument/2006/relationships/slide" Target="/ppt/slides/slide1.xml" Id="R523a3485f58c4d52" /><Relationship Type="http://schemas.openxmlformats.org/officeDocument/2006/relationships/slide" Target="/ppt/slides/slide2.xml" Id="Rc67fbf635fc34f0b" /><Relationship Type="http://schemas.openxmlformats.org/officeDocument/2006/relationships/slide" Target="/ppt/slides/slide3.xml" Id="R6707813bd08b4147" /><Relationship Type="http://schemas.openxmlformats.org/officeDocument/2006/relationships/slide" Target="/ppt/slides/slide4.xml" Id="R50d545897af04d83" /><Relationship Type="http://schemas.openxmlformats.org/officeDocument/2006/relationships/slide" Target="/ppt/slides/slide5.xml" Id="R505eb915f0b94aae" /><Relationship Type="http://schemas.openxmlformats.org/officeDocument/2006/relationships/slide" Target="/ppt/slides/slide6.xml" Id="R1005d25c12884412" /><Relationship Type="http://schemas.openxmlformats.org/officeDocument/2006/relationships/slide" Target="/ppt/slides/slide7.xml" Id="R718556aa0996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d70334d9843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bb7523b4e4cb5" /><Relationship Type="http://schemas.openxmlformats.org/officeDocument/2006/relationships/theme" Target="/ppt/slideMasters/theme/theme1.xml" Id="R3c36721764af4a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bb7523b4e4c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9270c308b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0f872fd5a4c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403e8cd644d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98be107b7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c04d0199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1676d503f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7ef94549a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MELVIN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MELVIN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MELVIN INVEST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MELVIN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MELVIN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MELVIN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11 750 293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21 257 188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21 473 120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MELVIN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MELVIN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Nordmyrvegen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935 079 780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MELVIN INVEST AS</a:t>
            </a:r>
          </a:p>
        </p:txBody>
      </p:sp>
    </p:spTree>
  </p:cSld>
  <p:clrMapOvr>
    <a:masterClrMapping xmlns:a="http://schemas.openxmlformats.org/drawingml/2006/main"/>
  </p:clrMapOvr>
</p:sld>
</file>