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2c94e8861449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89dffe40044e96"/>
  </p:sldMasterIdLst>
  <p:sldIdLst>
    <p:sldId xmlns:r="http://schemas.openxmlformats.org/officeDocument/2006/relationships" id="256" r:id="R539551b44b594560"/>
    <p:sldId xmlns:r="http://schemas.openxmlformats.org/officeDocument/2006/relationships" id="257" r:id="R6055a2ce688545e3"/>
    <p:sldId xmlns:r="http://schemas.openxmlformats.org/officeDocument/2006/relationships" id="258" r:id="R8ac536542bba40aa"/>
    <p:sldId xmlns:r="http://schemas.openxmlformats.org/officeDocument/2006/relationships" id="259" r:id="R998891ad94574ed2"/>
    <p:sldId xmlns:r="http://schemas.openxmlformats.org/officeDocument/2006/relationships" id="260" r:id="R7a1cd70c172548f2"/>
    <p:sldId xmlns:r="http://schemas.openxmlformats.org/officeDocument/2006/relationships" id="261" r:id="R28d98fecabb543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89dffe40044e96" /><Relationship Type="http://schemas.openxmlformats.org/officeDocument/2006/relationships/slide" Target="/ppt/slides/slide1.xml" Id="R539551b44b594560" /><Relationship Type="http://schemas.openxmlformats.org/officeDocument/2006/relationships/slide" Target="/ppt/slides/slide2.xml" Id="R6055a2ce688545e3" /><Relationship Type="http://schemas.openxmlformats.org/officeDocument/2006/relationships/slide" Target="/ppt/slides/slide3.xml" Id="R8ac536542bba40aa" /><Relationship Type="http://schemas.openxmlformats.org/officeDocument/2006/relationships/slide" Target="/ppt/slides/slide4.xml" Id="R998891ad94574ed2" /><Relationship Type="http://schemas.openxmlformats.org/officeDocument/2006/relationships/slide" Target="/ppt/slides/slide5.xml" Id="R7a1cd70c172548f2" /><Relationship Type="http://schemas.openxmlformats.org/officeDocument/2006/relationships/slide" Target="/ppt/slides/slide6.xml" Id="R28d98fecabb543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bbc1f3dfcf44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5e4230294469f" /><Relationship Type="http://schemas.openxmlformats.org/officeDocument/2006/relationships/theme" Target="/ppt/slideMasters/theme/theme1.xml" Id="R4a67be047a0e46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e5e423029446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f8016e7fb4c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d64380e6742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cdc915adc49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b455b4eae46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26291a4a144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b68aabbc644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STEINBAKKEN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STEINBAKKEN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STABILO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FJOKKETASS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Wickstrøms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935 023 203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HOLDING AS</a:t>
            </a:r>
          </a:p>
        </p:txBody>
      </p:sp>
    </p:spTree>
  </p:cSld>
  <p:clrMapOvr>
    <a:masterClrMapping xmlns:a="http://schemas.openxmlformats.org/drawingml/2006/main"/>
  </p:clrMapOvr>
</p:sld>
</file>