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b36d42d1c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1f438fb404d1a"/>
  </p:sldMasterIdLst>
  <p:sldIdLst>
    <p:sldId xmlns:r="http://schemas.openxmlformats.org/officeDocument/2006/relationships" id="256" r:id="R29fa1c46467d43dc"/>
    <p:sldId xmlns:r="http://schemas.openxmlformats.org/officeDocument/2006/relationships" id="257" r:id="R3bd89ea85edb4b93"/>
    <p:sldId xmlns:r="http://schemas.openxmlformats.org/officeDocument/2006/relationships" id="258" r:id="R63b088cead474f46"/>
    <p:sldId xmlns:r="http://schemas.openxmlformats.org/officeDocument/2006/relationships" id="259" r:id="Rd54d690b986942c2"/>
    <p:sldId xmlns:r="http://schemas.openxmlformats.org/officeDocument/2006/relationships" id="260" r:id="R4ebadf793f9a40fd"/>
    <p:sldId xmlns:r="http://schemas.openxmlformats.org/officeDocument/2006/relationships" id="261" r:id="R74c9dd4b9b254cd8"/>
    <p:sldId xmlns:r="http://schemas.openxmlformats.org/officeDocument/2006/relationships" id="262" r:id="Rb3df9c8a90b5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1f438fb404d1a" /><Relationship Type="http://schemas.openxmlformats.org/officeDocument/2006/relationships/slide" Target="/ppt/slides/slide1.xml" Id="R29fa1c46467d43dc" /><Relationship Type="http://schemas.openxmlformats.org/officeDocument/2006/relationships/slide" Target="/ppt/slides/slide2.xml" Id="R3bd89ea85edb4b93" /><Relationship Type="http://schemas.openxmlformats.org/officeDocument/2006/relationships/slide" Target="/ppt/slides/slide3.xml" Id="R63b088cead474f46" /><Relationship Type="http://schemas.openxmlformats.org/officeDocument/2006/relationships/slide" Target="/ppt/slides/slide4.xml" Id="Rd54d690b986942c2" /><Relationship Type="http://schemas.openxmlformats.org/officeDocument/2006/relationships/slide" Target="/ppt/slides/slide5.xml" Id="R4ebadf793f9a40fd" /><Relationship Type="http://schemas.openxmlformats.org/officeDocument/2006/relationships/slide" Target="/ppt/slides/slide6.xml" Id="R74c9dd4b9b254cd8" /><Relationship Type="http://schemas.openxmlformats.org/officeDocument/2006/relationships/slide" Target="/ppt/slides/slide7.xml" Id="Rb3df9c8a90b5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930ef4588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6a3c7e2d2497e" /><Relationship Type="http://schemas.openxmlformats.org/officeDocument/2006/relationships/theme" Target="/ppt/slideMasters/theme/theme1.xml" Id="Re21ae2a2959b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6a3c7e2d2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1f24d1f73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21c7fabcd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daa50efd9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7d13997d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8ccfc8daf43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4fca3ad834b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d57660ad6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BO-TETT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BO-TETT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ALEKSANDRA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935 019 494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BO-TETT AS</a:t>
            </a:r>
          </a:p>
        </p:txBody>
      </p:sp>
    </p:spTree>
  </p:cSld>
  <p:clrMapOvr>
    <a:masterClrMapping xmlns:a="http://schemas.openxmlformats.org/drawingml/2006/main"/>
  </p:clrMapOvr>
</p:sld>
</file>