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73c2f3d394a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91998ef72641fb"/>
  </p:sldMasterIdLst>
  <p:sldIdLst>
    <p:sldId xmlns:r="http://schemas.openxmlformats.org/officeDocument/2006/relationships" id="256" r:id="Rc11de45b5a914a11"/>
    <p:sldId xmlns:r="http://schemas.openxmlformats.org/officeDocument/2006/relationships" id="257" r:id="R6ed82c527ee344ab"/>
    <p:sldId xmlns:r="http://schemas.openxmlformats.org/officeDocument/2006/relationships" id="258" r:id="R98ce2614ff2f4b58"/>
    <p:sldId xmlns:r="http://schemas.openxmlformats.org/officeDocument/2006/relationships" id="259" r:id="R930f37ae00e942c6"/>
    <p:sldId xmlns:r="http://schemas.openxmlformats.org/officeDocument/2006/relationships" id="260" r:id="R69699c3c2350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91998ef72641fb" /><Relationship Type="http://schemas.openxmlformats.org/officeDocument/2006/relationships/slide" Target="/ppt/slides/slide1.xml" Id="Rc11de45b5a914a11" /><Relationship Type="http://schemas.openxmlformats.org/officeDocument/2006/relationships/slide" Target="/ppt/slides/slide2.xml" Id="R6ed82c527ee344ab" /><Relationship Type="http://schemas.openxmlformats.org/officeDocument/2006/relationships/slide" Target="/ppt/slides/slide3.xml" Id="R98ce2614ff2f4b58" /><Relationship Type="http://schemas.openxmlformats.org/officeDocument/2006/relationships/slide" Target="/ppt/slides/slide4.xml" Id="R930f37ae00e942c6" /><Relationship Type="http://schemas.openxmlformats.org/officeDocument/2006/relationships/slide" Target="/ppt/slides/slide5.xml" Id="R69699c3c2350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158300f2445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52b7c077dc46c8" /><Relationship Type="http://schemas.openxmlformats.org/officeDocument/2006/relationships/theme" Target="/ppt/slideMasters/theme/theme1.xml" Id="Rf9ae24f09d52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52b7c077dc46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e9da1506e49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bbf82f11f42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8137a1f86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75fcc921046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03e75933b4d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BØLGEN ØKONOMIPARTNER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ØKONOMIPARTNER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ØKONOMIPARTNER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Kongsveien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935 018 366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BØLGEN ØKONOMIPARTNER AS</a:t>
            </a:r>
          </a:p>
        </p:txBody>
      </p:sp>
    </p:spTree>
  </p:cSld>
  <p:clrMapOvr>
    <a:masterClrMapping xmlns:a="http://schemas.openxmlformats.org/drawingml/2006/main"/>
  </p:clrMapOvr>
</p:sld>
</file>