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4101bcb9e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0f22573754a7f"/>
  </p:sldMasterIdLst>
  <p:sldIdLst>
    <p:sldId xmlns:r="http://schemas.openxmlformats.org/officeDocument/2006/relationships" id="256" r:id="R451505b842714610"/>
    <p:sldId xmlns:r="http://schemas.openxmlformats.org/officeDocument/2006/relationships" id="257" r:id="R8d16d04ba6544f06"/>
    <p:sldId xmlns:r="http://schemas.openxmlformats.org/officeDocument/2006/relationships" id="258" r:id="R033eeebafdc4480f"/>
    <p:sldId xmlns:r="http://schemas.openxmlformats.org/officeDocument/2006/relationships" id="259" r:id="R1d67ff55964848f6"/>
    <p:sldId xmlns:r="http://schemas.openxmlformats.org/officeDocument/2006/relationships" id="260" r:id="R33acf605310b46b1"/>
    <p:sldId xmlns:r="http://schemas.openxmlformats.org/officeDocument/2006/relationships" id="261" r:id="Rbe3fae6d9362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0f22573754a7f" /><Relationship Type="http://schemas.openxmlformats.org/officeDocument/2006/relationships/slide" Target="/ppt/slides/slide1.xml" Id="R451505b842714610" /><Relationship Type="http://schemas.openxmlformats.org/officeDocument/2006/relationships/slide" Target="/ppt/slides/slide2.xml" Id="R8d16d04ba6544f06" /><Relationship Type="http://schemas.openxmlformats.org/officeDocument/2006/relationships/slide" Target="/ppt/slides/slide3.xml" Id="R033eeebafdc4480f" /><Relationship Type="http://schemas.openxmlformats.org/officeDocument/2006/relationships/slide" Target="/ppt/slides/slide4.xml" Id="R1d67ff55964848f6" /><Relationship Type="http://schemas.openxmlformats.org/officeDocument/2006/relationships/slide" Target="/ppt/slides/slide5.xml" Id="R33acf605310b46b1" /><Relationship Type="http://schemas.openxmlformats.org/officeDocument/2006/relationships/slide" Target="/ppt/slides/slide6.xml" Id="Rbe3fae6d9362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0adc9a590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2916a8c1448cb" /><Relationship Type="http://schemas.openxmlformats.org/officeDocument/2006/relationships/theme" Target="/ppt/slideMasters/theme/theme1.xml" Id="R1251bf964111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2916a8c14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b6933594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7eb168895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71c3f3643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bc10f1d7d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eea1dc73b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068c85f00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KOMPLETTØKONOMI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KOMPLETTØKONOMI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413 891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Skolemester Solgaards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935 017 971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KOMPLETTØKONOMI AS</a:t>
            </a:r>
          </a:p>
        </p:txBody>
      </p:sp>
    </p:spTree>
  </p:cSld>
  <p:clrMapOvr>
    <a:masterClrMapping xmlns:a="http://schemas.openxmlformats.org/drawingml/2006/main"/>
  </p:clrMapOvr>
</p:sld>
</file>