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35d2f0c40e43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80b531716648d8"/>
  </p:sldMasterIdLst>
  <p:sldIdLst>
    <p:sldId xmlns:r="http://schemas.openxmlformats.org/officeDocument/2006/relationships" id="256" r:id="R7ab3c8f6130344f8"/>
    <p:sldId xmlns:r="http://schemas.openxmlformats.org/officeDocument/2006/relationships" id="257" r:id="R9a37a9c33eba44d0"/>
    <p:sldId xmlns:r="http://schemas.openxmlformats.org/officeDocument/2006/relationships" id="258" r:id="Rf81069c8194a49cf"/>
    <p:sldId xmlns:r="http://schemas.openxmlformats.org/officeDocument/2006/relationships" id="259" r:id="R0e6aed88ad9e470e"/>
    <p:sldId xmlns:r="http://schemas.openxmlformats.org/officeDocument/2006/relationships" id="260" r:id="R4ef99fe8064a4ad8"/>
    <p:sldId xmlns:r="http://schemas.openxmlformats.org/officeDocument/2006/relationships" id="261" r:id="Rcc92d40f27d04b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0b531716648d8" /><Relationship Type="http://schemas.openxmlformats.org/officeDocument/2006/relationships/slide" Target="/ppt/slides/slide1.xml" Id="R7ab3c8f6130344f8" /><Relationship Type="http://schemas.openxmlformats.org/officeDocument/2006/relationships/slide" Target="/ppt/slides/slide2.xml" Id="R9a37a9c33eba44d0" /><Relationship Type="http://schemas.openxmlformats.org/officeDocument/2006/relationships/slide" Target="/ppt/slides/slide3.xml" Id="Rf81069c8194a49cf" /><Relationship Type="http://schemas.openxmlformats.org/officeDocument/2006/relationships/slide" Target="/ppt/slides/slide4.xml" Id="R0e6aed88ad9e470e" /><Relationship Type="http://schemas.openxmlformats.org/officeDocument/2006/relationships/slide" Target="/ppt/slides/slide5.xml" Id="R4ef99fe8064a4ad8" /><Relationship Type="http://schemas.openxmlformats.org/officeDocument/2006/relationships/slide" Target="/ppt/slides/slide6.xml" Id="Rcc92d40f27d04b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a8d1f8d7994e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079914e614e9e" /><Relationship Type="http://schemas.openxmlformats.org/officeDocument/2006/relationships/theme" Target="/ppt/slideMasters/theme/theme1.xml" Id="Rb8b3649c1e5548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8079914e614e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f9ccd830844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0ae30ef9b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dcd47630a47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790dfa3a14b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0586de1ae48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8122f74ce4c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FABEL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FABEL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FABEL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FABEL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FABEL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FABEL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FABEL ARKITEKTER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SØRBØ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MOEN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HVATUM BRØGGER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BENEDIKTE MAISEY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NICCA GADE CHRISTENSEN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FABEL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63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firmapost@fabelark.no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www.fabelark.no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935 012 252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FABEL ARKITEKTER AS</a:t>
            </a:r>
          </a:p>
        </p:txBody>
      </p:sp>
    </p:spTree>
  </p:cSld>
  <p:clrMapOvr>
    <a:masterClrMapping xmlns:a="http://schemas.openxmlformats.org/drawingml/2006/main"/>
  </p:clrMapOvr>
</p:sld>
</file>