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39f52c9ca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782a0ee5e4d30"/>
  </p:sldMasterIdLst>
  <p:sldIdLst>
    <p:sldId xmlns:r="http://schemas.openxmlformats.org/officeDocument/2006/relationships" id="256" r:id="R6bdc939edc0d40f9"/>
    <p:sldId xmlns:r="http://schemas.openxmlformats.org/officeDocument/2006/relationships" id="257" r:id="R2e7150ebc22847fe"/>
    <p:sldId xmlns:r="http://schemas.openxmlformats.org/officeDocument/2006/relationships" id="258" r:id="Rc13ba0fc2fdd4e89"/>
    <p:sldId xmlns:r="http://schemas.openxmlformats.org/officeDocument/2006/relationships" id="259" r:id="R5ecda1717bed4604"/>
    <p:sldId xmlns:r="http://schemas.openxmlformats.org/officeDocument/2006/relationships" id="260" r:id="R9ef7546fdd284e6f"/>
    <p:sldId xmlns:r="http://schemas.openxmlformats.org/officeDocument/2006/relationships" id="261" r:id="R9e39c504e820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782a0ee5e4d30" /><Relationship Type="http://schemas.openxmlformats.org/officeDocument/2006/relationships/slide" Target="/ppt/slides/slide1.xml" Id="R6bdc939edc0d40f9" /><Relationship Type="http://schemas.openxmlformats.org/officeDocument/2006/relationships/slide" Target="/ppt/slides/slide2.xml" Id="R2e7150ebc22847fe" /><Relationship Type="http://schemas.openxmlformats.org/officeDocument/2006/relationships/slide" Target="/ppt/slides/slide3.xml" Id="Rc13ba0fc2fdd4e89" /><Relationship Type="http://schemas.openxmlformats.org/officeDocument/2006/relationships/slide" Target="/ppt/slides/slide4.xml" Id="R5ecda1717bed4604" /><Relationship Type="http://schemas.openxmlformats.org/officeDocument/2006/relationships/slide" Target="/ppt/slides/slide5.xml" Id="R9ef7546fdd284e6f" /><Relationship Type="http://schemas.openxmlformats.org/officeDocument/2006/relationships/slide" Target="/ppt/slides/slide6.xml" Id="R9e39c504e820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6a7cf0106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bfbb3377743fd" /><Relationship Type="http://schemas.openxmlformats.org/officeDocument/2006/relationships/theme" Target="/ppt/slideMasters/theme/theme1.xml" Id="Rd49a62346f30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bfbb33777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c0312aa39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7dbc5655e45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8a25f034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78335a135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9779940584c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9bbf0b9e6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 PLAN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PLAN HOLDING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SÆTHER DANIELSEN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LØFSNÆS HAAGENSEN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Storlavika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934 983 033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PLAN HOLDING AS</a:t>
            </a:r>
          </a:p>
        </p:txBody>
      </p:sp>
    </p:spTree>
  </p:cSld>
  <p:clrMapOvr>
    <a:masterClrMapping xmlns:a="http://schemas.openxmlformats.org/drawingml/2006/main"/>
  </p:clrMapOvr>
</p:sld>
</file>