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ccdda5e2104b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e7bd1be3384e4a"/>
  </p:sldMasterIdLst>
  <p:sldIdLst>
    <p:sldId xmlns:r="http://schemas.openxmlformats.org/officeDocument/2006/relationships" id="256" r:id="R5642d9ea0325430e"/>
    <p:sldId xmlns:r="http://schemas.openxmlformats.org/officeDocument/2006/relationships" id="257" r:id="R06bbbe425f79411b"/>
    <p:sldId xmlns:r="http://schemas.openxmlformats.org/officeDocument/2006/relationships" id="258" r:id="Rffcf1dafe560417a"/>
    <p:sldId xmlns:r="http://schemas.openxmlformats.org/officeDocument/2006/relationships" id="259" r:id="R29bf2bb4a67e4192"/>
    <p:sldId xmlns:r="http://schemas.openxmlformats.org/officeDocument/2006/relationships" id="260" r:id="Rec28f29806e14666"/>
    <p:sldId xmlns:r="http://schemas.openxmlformats.org/officeDocument/2006/relationships" id="261" r:id="R69e769a3f5d64f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e7bd1be3384e4a" /><Relationship Type="http://schemas.openxmlformats.org/officeDocument/2006/relationships/slide" Target="/ppt/slides/slide1.xml" Id="R5642d9ea0325430e" /><Relationship Type="http://schemas.openxmlformats.org/officeDocument/2006/relationships/slide" Target="/ppt/slides/slide2.xml" Id="R06bbbe425f79411b" /><Relationship Type="http://schemas.openxmlformats.org/officeDocument/2006/relationships/slide" Target="/ppt/slides/slide3.xml" Id="Rffcf1dafe560417a" /><Relationship Type="http://schemas.openxmlformats.org/officeDocument/2006/relationships/slide" Target="/ppt/slides/slide4.xml" Id="R29bf2bb4a67e4192" /><Relationship Type="http://schemas.openxmlformats.org/officeDocument/2006/relationships/slide" Target="/ppt/slides/slide5.xml" Id="Rec28f29806e14666" /><Relationship Type="http://schemas.openxmlformats.org/officeDocument/2006/relationships/slide" Target="/ppt/slides/slide6.xml" Id="R69e769a3f5d64f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1658eca04248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b2beec9ec416c" /><Relationship Type="http://schemas.openxmlformats.org/officeDocument/2006/relationships/theme" Target="/ppt/slideMasters/theme/theme1.xml" Id="Ra59da41394e54a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7b2beec9ec41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56e7ea5bf40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25ac36efc4e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3c2bebb454d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c233b71d747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b3e8403be40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c7782d4aa49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RØDSRUD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RØDSRUD HOLDING AS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AKSEL RØDSRUD MØRCH-OLSEN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Peder Aksel Borger Rødsrud, Vestlundveien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934 973 747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RØDSRUD HOLDING AS</a:t>
            </a:r>
          </a:p>
        </p:txBody>
      </p:sp>
    </p:spTree>
  </p:cSld>
  <p:clrMapOvr>
    <a:masterClrMapping xmlns:a="http://schemas.openxmlformats.org/drawingml/2006/main"/>
  </p:clrMapOvr>
</p:sld>
</file>