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50898a23e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432c4b04b45bf"/>
  </p:sldMasterIdLst>
  <p:sldIdLst>
    <p:sldId xmlns:r="http://schemas.openxmlformats.org/officeDocument/2006/relationships" id="256" r:id="R9f5c4794a96e4a01"/>
    <p:sldId xmlns:r="http://schemas.openxmlformats.org/officeDocument/2006/relationships" id="257" r:id="Rfe5984ac1eed4348"/>
    <p:sldId xmlns:r="http://schemas.openxmlformats.org/officeDocument/2006/relationships" id="258" r:id="Rf9baa48f3f714aa1"/>
    <p:sldId xmlns:r="http://schemas.openxmlformats.org/officeDocument/2006/relationships" id="259" r:id="Rbd4c534961634ec2"/>
    <p:sldId xmlns:r="http://schemas.openxmlformats.org/officeDocument/2006/relationships" id="260" r:id="R4b2cbaee80064ea3"/>
    <p:sldId xmlns:r="http://schemas.openxmlformats.org/officeDocument/2006/relationships" id="261" r:id="R9f103e32b9ac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432c4b04b45bf" /><Relationship Type="http://schemas.openxmlformats.org/officeDocument/2006/relationships/slide" Target="/ppt/slides/slide1.xml" Id="R9f5c4794a96e4a01" /><Relationship Type="http://schemas.openxmlformats.org/officeDocument/2006/relationships/slide" Target="/ppt/slides/slide2.xml" Id="Rfe5984ac1eed4348" /><Relationship Type="http://schemas.openxmlformats.org/officeDocument/2006/relationships/slide" Target="/ppt/slides/slide3.xml" Id="Rf9baa48f3f714aa1" /><Relationship Type="http://schemas.openxmlformats.org/officeDocument/2006/relationships/slide" Target="/ppt/slides/slide4.xml" Id="Rbd4c534961634ec2" /><Relationship Type="http://schemas.openxmlformats.org/officeDocument/2006/relationships/slide" Target="/ppt/slides/slide5.xml" Id="R4b2cbaee80064ea3" /><Relationship Type="http://schemas.openxmlformats.org/officeDocument/2006/relationships/slide" Target="/ppt/slides/slide6.xml" Id="R9f103e32b9ac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e7281e20f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24b8dab04be6" /><Relationship Type="http://schemas.openxmlformats.org/officeDocument/2006/relationships/theme" Target="/ppt/slideMasters/theme/theme1.xml" Id="R15ffd2f91e5d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a24b8dab0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46dedee13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db6156140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c2d5158af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9fb72056d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01e87973446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0ce75c91d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