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00373270c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40bcc0d9984e64"/>
  </p:sldMasterIdLst>
  <p:sldIdLst>
    <p:sldId xmlns:r="http://schemas.openxmlformats.org/officeDocument/2006/relationships" id="256" r:id="R2f78295ab73f46a1"/>
    <p:sldId xmlns:r="http://schemas.openxmlformats.org/officeDocument/2006/relationships" id="257" r:id="R43ba1aa503ba44da"/>
    <p:sldId xmlns:r="http://schemas.openxmlformats.org/officeDocument/2006/relationships" id="258" r:id="R5d9b53f3c201474b"/>
    <p:sldId xmlns:r="http://schemas.openxmlformats.org/officeDocument/2006/relationships" id="259" r:id="R8421d013c7da4ba8"/>
    <p:sldId xmlns:r="http://schemas.openxmlformats.org/officeDocument/2006/relationships" id="260" r:id="R7311c7a8c7f941e2"/>
    <p:sldId xmlns:r="http://schemas.openxmlformats.org/officeDocument/2006/relationships" id="261" r:id="R08c1d93f26164a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40bcc0d9984e64" /><Relationship Type="http://schemas.openxmlformats.org/officeDocument/2006/relationships/slide" Target="/ppt/slides/slide1.xml" Id="R2f78295ab73f46a1" /><Relationship Type="http://schemas.openxmlformats.org/officeDocument/2006/relationships/slide" Target="/ppt/slides/slide2.xml" Id="R43ba1aa503ba44da" /><Relationship Type="http://schemas.openxmlformats.org/officeDocument/2006/relationships/slide" Target="/ppt/slides/slide3.xml" Id="R5d9b53f3c201474b" /><Relationship Type="http://schemas.openxmlformats.org/officeDocument/2006/relationships/slide" Target="/ppt/slides/slide4.xml" Id="R8421d013c7da4ba8" /><Relationship Type="http://schemas.openxmlformats.org/officeDocument/2006/relationships/slide" Target="/ppt/slides/slide5.xml" Id="R7311c7a8c7f941e2" /><Relationship Type="http://schemas.openxmlformats.org/officeDocument/2006/relationships/slide" Target="/ppt/slides/slide6.xml" Id="R08c1d93f26164a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0e172f5f5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635b87f7042ea" /><Relationship Type="http://schemas.openxmlformats.org/officeDocument/2006/relationships/theme" Target="/ppt/slideMasters/theme/theme1.xml" Id="Racdbfd75fb024e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b635b87f7042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46066d54840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7a68e4411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60675e142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d708cae87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4a349414445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ffb2b14df40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TUFTE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TUFTE HOLDING AS ble etablert [år] og holder til i Leira I Valdres.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JOHN-ERIK RANHEIM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BJØRLIEN RANHEIM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ERIK RANHEIM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2920 Leira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934 951 905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TUFTE HOLDING AS</a:t>
            </a:r>
          </a:p>
        </p:txBody>
      </p:sp>
    </p:spTree>
  </p:cSld>
  <p:clrMapOvr>
    <a:masterClrMapping xmlns:a="http://schemas.openxmlformats.org/drawingml/2006/main"/>
  </p:clrMapOvr>
</p:sld>
</file>