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ef288eca8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12c6491b44b66"/>
  </p:sldMasterIdLst>
  <p:sldIdLst>
    <p:sldId xmlns:r="http://schemas.openxmlformats.org/officeDocument/2006/relationships" id="256" r:id="Rac6e7e9101af49cd"/>
    <p:sldId xmlns:r="http://schemas.openxmlformats.org/officeDocument/2006/relationships" id="257" r:id="Rd68ec807190c46d5"/>
    <p:sldId xmlns:r="http://schemas.openxmlformats.org/officeDocument/2006/relationships" id="258" r:id="R5e8682228da94e5f"/>
    <p:sldId xmlns:r="http://schemas.openxmlformats.org/officeDocument/2006/relationships" id="259" r:id="Ra392801559064055"/>
    <p:sldId xmlns:r="http://schemas.openxmlformats.org/officeDocument/2006/relationships" id="260" r:id="R74858228a186435b"/>
    <p:sldId xmlns:r="http://schemas.openxmlformats.org/officeDocument/2006/relationships" id="261" r:id="R9dbe5bf13e9e4b4b"/>
    <p:sldId xmlns:r="http://schemas.openxmlformats.org/officeDocument/2006/relationships" id="262" r:id="R7a9d6dd23bc9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12c6491b44b66" /><Relationship Type="http://schemas.openxmlformats.org/officeDocument/2006/relationships/slide" Target="/ppt/slides/slide1.xml" Id="Rac6e7e9101af49cd" /><Relationship Type="http://schemas.openxmlformats.org/officeDocument/2006/relationships/slide" Target="/ppt/slides/slide2.xml" Id="Rd68ec807190c46d5" /><Relationship Type="http://schemas.openxmlformats.org/officeDocument/2006/relationships/slide" Target="/ppt/slides/slide3.xml" Id="R5e8682228da94e5f" /><Relationship Type="http://schemas.openxmlformats.org/officeDocument/2006/relationships/slide" Target="/ppt/slides/slide4.xml" Id="Ra392801559064055" /><Relationship Type="http://schemas.openxmlformats.org/officeDocument/2006/relationships/slide" Target="/ppt/slides/slide5.xml" Id="R74858228a186435b" /><Relationship Type="http://schemas.openxmlformats.org/officeDocument/2006/relationships/slide" Target="/ppt/slides/slide6.xml" Id="R9dbe5bf13e9e4b4b" /><Relationship Type="http://schemas.openxmlformats.org/officeDocument/2006/relationships/slide" Target="/ppt/slides/slide7.xml" Id="R7a9d6dd23bc9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ea80f940247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5e71514124eef" /><Relationship Type="http://schemas.openxmlformats.org/officeDocument/2006/relationships/theme" Target="/ppt/slideMasters/theme/theme1.xml" Id="R978f48e0523749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f5e7151412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cfeab2fd442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54238e0a04d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2d9871405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22f53776446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ed4a2a36542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f1461d43c4a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6e8c270a049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 AKL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AKL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 AKL AS ble etablert [år] og holder til i Sandhornøy.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AKL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AKL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AKL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715 225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20 619 318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20 640 411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AKL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NILSEN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OVE NILSEN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NILSEN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NILSEN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AKL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Blix' vei 181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8130 Sandhornøy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934 933 338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 AKL AS</a:t>
            </a:r>
          </a:p>
        </p:txBody>
      </p:sp>
    </p:spTree>
  </p:cSld>
  <p:clrMapOvr>
    <a:masterClrMapping xmlns:a="http://schemas.openxmlformats.org/drawingml/2006/main"/>
  </p:clrMapOvr>
</p:sld>
</file>