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c6f55d88d1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801bf7ea2540e9"/>
  </p:sldMasterIdLst>
  <p:sldIdLst>
    <p:sldId xmlns:r="http://schemas.openxmlformats.org/officeDocument/2006/relationships" id="256" r:id="Rc12f4e2f3a724bf3"/>
    <p:sldId xmlns:r="http://schemas.openxmlformats.org/officeDocument/2006/relationships" id="257" r:id="Rd3cde5c657ac4313"/>
    <p:sldId xmlns:r="http://schemas.openxmlformats.org/officeDocument/2006/relationships" id="258" r:id="R97063767db7b41e1"/>
    <p:sldId xmlns:r="http://schemas.openxmlformats.org/officeDocument/2006/relationships" id="259" r:id="Rffae8dd213474128"/>
    <p:sldId xmlns:r="http://schemas.openxmlformats.org/officeDocument/2006/relationships" id="260" r:id="R8674b700cb2f442c"/>
    <p:sldId xmlns:r="http://schemas.openxmlformats.org/officeDocument/2006/relationships" id="261" r:id="R7e1b8d4e18f54eb4"/>
    <p:sldId xmlns:r="http://schemas.openxmlformats.org/officeDocument/2006/relationships" id="262" r:id="Rf8eb507b52814d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01bf7ea2540e9" /><Relationship Type="http://schemas.openxmlformats.org/officeDocument/2006/relationships/slide" Target="/ppt/slides/slide1.xml" Id="Rc12f4e2f3a724bf3" /><Relationship Type="http://schemas.openxmlformats.org/officeDocument/2006/relationships/slide" Target="/ppt/slides/slide2.xml" Id="Rd3cde5c657ac4313" /><Relationship Type="http://schemas.openxmlformats.org/officeDocument/2006/relationships/slide" Target="/ppt/slides/slide3.xml" Id="R97063767db7b41e1" /><Relationship Type="http://schemas.openxmlformats.org/officeDocument/2006/relationships/slide" Target="/ppt/slides/slide4.xml" Id="Rffae8dd213474128" /><Relationship Type="http://schemas.openxmlformats.org/officeDocument/2006/relationships/slide" Target="/ppt/slides/slide5.xml" Id="R8674b700cb2f442c" /><Relationship Type="http://schemas.openxmlformats.org/officeDocument/2006/relationships/slide" Target="/ppt/slides/slide6.xml" Id="R7e1b8d4e18f54eb4" /><Relationship Type="http://schemas.openxmlformats.org/officeDocument/2006/relationships/slide" Target="/ppt/slides/slide7.xml" Id="Rf8eb507b52814d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b6d328b4b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c93371f114d09" /><Relationship Type="http://schemas.openxmlformats.org/officeDocument/2006/relationships/theme" Target="/ppt/slideMasters/theme/theme1.xml" Id="R0e623aa36c02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c93371f114d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f3852e97c4b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ada8ec89d47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1439f5dbd40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f084fc4b40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23124a1894e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2adcc59c7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15fa9fec5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ODIN GRANLI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 GRANLI INVEST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1 045 573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 GRANLI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Hovslivegen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934 926 455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ODIN GRANLI INVEST AS</a:t>
            </a:r>
          </a:p>
        </p:txBody>
      </p:sp>
    </p:spTree>
  </p:cSld>
  <p:clrMapOvr>
    <a:masterClrMapping xmlns:a="http://schemas.openxmlformats.org/drawingml/2006/main"/>
  </p:clrMapOvr>
</p:sld>
</file>