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c107e8e2445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393124e0904b06"/>
  </p:sldMasterIdLst>
  <p:sldIdLst>
    <p:sldId xmlns:r="http://schemas.openxmlformats.org/officeDocument/2006/relationships" id="256" r:id="R8c3948f5c61146ac"/>
    <p:sldId xmlns:r="http://schemas.openxmlformats.org/officeDocument/2006/relationships" id="257" r:id="Rcdc8692e802d4650"/>
    <p:sldId xmlns:r="http://schemas.openxmlformats.org/officeDocument/2006/relationships" id="258" r:id="R4d2f81cd72684a0e"/>
    <p:sldId xmlns:r="http://schemas.openxmlformats.org/officeDocument/2006/relationships" id="259" r:id="Rb7b24a6c8afa4402"/>
    <p:sldId xmlns:r="http://schemas.openxmlformats.org/officeDocument/2006/relationships" id="260" r:id="Rcf258c6e5f54439d"/>
    <p:sldId xmlns:r="http://schemas.openxmlformats.org/officeDocument/2006/relationships" id="261" r:id="R18c6457644c9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93124e0904b06" /><Relationship Type="http://schemas.openxmlformats.org/officeDocument/2006/relationships/slide" Target="/ppt/slides/slide1.xml" Id="R8c3948f5c61146ac" /><Relationship Type="http://schemas.openxmlformats.org/officeDocument/2006/relationships/slide" Target="/ppt/slides/slide2.xml" Id="Rcdc8692e802d4650" /><Relationship Type="http://schemas.openxmlformats.org/officeDocument/2006/relationships/slide" Target="/ppt/slides/slide3.xml" Id="R4d2f81cd72684a0e" /><Relationship Type="http://schemas.openxmlformats.org/officeDocument/2006/relationships/slide" Target="/ppt/slides/slide4.xml" Id="Rb7b24a6c8afa4402" /><Relationship Type="http://schemas.openxmlformats.org/officeDocument/2006/relationships/slide" Target="/ppt/slides/slide5.xml" Id="Rcf258c6e5f54439d" /><Relationship Type="http://schemas.openxmlformats.org/officeDocument/2006/relationships/slide" Target="/ppt/slides/slide6.xml" Id="R18c6457644c9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b6d6747fe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02b2f933d47df" /><Relationship Type="http://schemas.openxmlformats.org/officeDocument/2006/relationships/theme" Target="/ppt/slideMasters/theme/theme1.xml" Id="R4820724922074d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02b2f933d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51d15eeb4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1e00820b44c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8655c543d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4b670a7aa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4b0cb56e145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1dc60f767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HARSCO INFRASTRUCTURE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HARSCO INFRASTRUCTURE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−260 631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8 125 168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8 680 777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934 898 753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HARSCO INFRASTRUCTURE NORGE AS</a:t>
            </a:r>
          </a:p>
        </p:txBody>
      </p:sp>
    </p:spTree>
  </p:cSld>
  <p:clrMapOvr>
    <a:masterClrMapping xmlns:a="http://schemas.openxmlformats.org/drawingml/2006/main"/>
  </p:clrMapOvr>
</p:sld>
</file>