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796908b65645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4e75a93e9b4001"/>
  </p:sldMasterIdLst>
  <p:sldIdLst>
    <p:sldId xmlns:r="http://schemas.openxmlformats.org/officeDocument/2006/relationships" id="256" r:id="Ra66087605a014445"/>
    <p:sldId xmlns:r="http://schemas.openxmlformats.org/officeDocument/2006/relationships" id="257" r:id="R7a0beef8550542f3"/>
    <p:sldId xmlns:r="http://schemas.openxmlformats.org/officeDocument/2006/relationships" id="258" r:id="Rd4944210b9794307"/>
    <p:sldId xmlns:r="http://schemas.openxmlformats.org/officeDocument/2006/relationships" id="259" r:id="R64802112f2854d30"/>
    <p:sldId xmlns:r="http://schemas.openxmlformats.org/officeDocument/2006/relationships" id="260" r:id="Ra56b7f22a2be4569"/>
    <p:sldId xmlns:r="http://schemas.openxmlformats.org/officeDocument/2006/relationships" id="261" r:id="R9ef3051885f74028"/>
    <p:sldId xmlns:r="http://schemas.openxmlformats.org/officeDocument/2006/relationships" id="262" r:id="R856a844c39424d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4e75a93e9b4001" /><Relationship Type="http://schemas.openxmlformats.org/officeDocument/2006/relationships/slide" Target="/ppt/slides/slide1.xml" Id="Ra66087605a014445" /><Relationship Type="http://schemas.openxmlformats.org/officeDocument/2006/relationships/slide" Target="/ppt/slides/slide2.xml" Id="R7a0beef8550542f3" /><Relationship Type="http://schemas.openxmlformats.org/officeDocument/2006/relationships/slide" Target="/ppt/slides/slide3.xml" Id="Rd4944210b9794307" /><Relationship Type="http://schemas.openxmlformats.org/officeDocument/2006/relationships/slide" Target="/ppt/slides/slide4.xml" Id="R64802112f2854d30" /><Relationship Type="http://schemas.openxmlformats.org/officeDocument/2006/relationships/slide" Target="/ppt/slides/slide5.xml" Id="Ra56b7f22a2be4569" /><Relationship Type="http://schemas.openxmlformats.org/officeDocument/2006/relationships/slide" Target="/ppt/slides/slide6.xml" Id="R9ef3051885f74028" /><Relationship Type="http://schemas.openxmlformats.org/officeDocument/2006/relationships/slide" Target="/ppt/slides/slide7.xml" Id="R856a844c39424d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1bf15c345348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6ff2850c9454e" /><Relationship Type="http://schemas.openxmlformats.org/officeDocument/2006/relationships/theme" Target="/ppt/slideMasters/theme/theme1.xml" Id="Reecdddc3449143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26ff2850c945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8661e614b4a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0dde4110648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7dd0626d44f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77123461346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7ef8517f04f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7e304aba241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9b1ef24a94e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PBR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PBR INVEST AS ble etablert [år] og holder til i Færvik.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41 744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PREBEN BREKKE ROTWITT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Ytre Revesandvei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4818 Færvik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934 898 206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PBR INVEST AS</a:t>
            </a:r>
          </a:p>
        </p:txBody>
      </p:sp>
    </p:spTree>
  </p:cSld>
  <p:clrMapOvr>
    <a:masterClrMapping xmlns:a="http://schemas.openxmlformats.org/drawingml/2006/main"/>
  </p:clrMapOvr>
</p:sld>
</file>