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3ecf9706c4e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4ed4be6634474"/>
  </p:sldMasterIdLst>
  <p:sldIdLst>
    <p:sldId xmlns:r="http://schemas.openxmlformats.org/officeDocument/2006/relationships" id="256" r:id="R0c96d24635254974"/>
    <p:sldId xmlns:r="http://schemas.openxmlformats.org/officeDocument/2006/relationships" id="257" r:id="R08975b003be14f01"/>
    <p:sldId xmlns:r="http://schemas.openxmlformats.org/officeDocument/2006/relationships" id="258" r:id="Reef66a9d05b74f60"/>
    <p:sldId xmlns:r="http://schemas.openxmlformats.org/officeDocument/2006/relationships" id="259" r:id="R25bb9bd2d9c84aac"/>
    <p:sldId xmlns:r="http://schemas.openxmlformats.org/officeDocument/2006/relationships" id="260" r:id="R40b18d1658f84ee3"/>
    <p:sldId xmlns:r="http://schemas.openxmlformats.org/officeDocument/2006/relationships" id="261" r:id="Rac920e22208f4f9a"/>
    <p:sldId xmlns:r="http://schemas.openxmlformats.org/officeDocument/2006/relationships" id="262" r:id="R54a53394cbad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4ed4be6634474" /><Relationship Type="http://schemas.openxmlformats.org/officeDocument/2006/relationships/slide" Target="/ppt/slides/slide1.xml" Id="R0c96d24635254974" /><Relationship Type="http://schemas.openxmlformats.org/officeDocument/2006/relationships/slide" Target="/ppt/slides/slide2.xml" Id="R08975b003be14f01" /><Relationship Type="http://schemas.openxmlformats.org/officeDocument/2006/relationships/slide" Target="/ppt/slides/slide3.xml" Id="Reef66a9d05b74f60" /><Relationship Type="http://schemas.openxmlformats.org/officeDocument/2006/relationships/slide" Target="/ppt/slides/slide4.xml" Id="R25bb9bd2d9c84aac" /><Relationship Type="http://schemas.openxmlformats.org/officeDocument/2006/relationships/slide" Target="/ppt/slides/slide5.xml" Id="R40b18d1658f84ee3" /><Relationship Type="http://schemas.openxmlformats.org/officeDocument/2006/relationships/slide" Target="/ppt/slides/slide6.xml" Id="Rac920e22208f4f9a" /><Relationship Type="http://schemas.openxmlformats.org/officeDocument/2006/relationships/slide" Target="/ppt/slides/slide7.xml" Id="R54a53394cbad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bba76c7c1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d8ee4f80c4882" /><Relationship Type="http://schemas.openxmlformats.org/officeDocument/2006/relationships/theme" Target="/ppt/slideMasters/theme/theme1.xml" Id="R3825ed1b09a3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d8ee4f80c48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97593a92741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dcf94612a41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507e05c04e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57211cdf644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299607983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c83cc21dd47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2993c2a79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SST HOLDING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359 465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374 465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HARALD STORSVE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Harald Storsve, Kirkvegen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SST HOLDING AS</a:t>
            </a:r>
          </a:p>
        </p:txBody>
      </p:sp>
    </p:spTree>
  </p:cSld>
  <p:clrMapOvr>
    <a:masterClrMapping xmlns:a="http://schemas.openxmlformats.org/drawingml/2006/main"/>
  </p:clrMapOvr>
</p:sld>
</file>