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362e7ec74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ae8446d0c4bfe"/>
  </p:sldMasterIdLst>
  <p:sldIdLst>
    <p:sldId xmlns:r="http://schemas.openxmlformats.org/officeDocument/2006/relationships" id="256" r:id="Rf2c07df33b4442c7"/>
    <p:sldId xmlns:r="http://schemas.openxmlformats.org/officeDocument/2006/relationships" id="257" r:id="Ra020dae629bb41f8"/>
    <p:sldId xmlns:r="http://schemas.openxmlformats.org/officeDocument/2006/relationships" id="258" r:id="Rbc03e5e154aa4458"/>
    <p:sldId xmlns:r="http://schemas.openxmlformats.org/officeDocument/2006/relationships" id="259" r:id="Reb66178580a549df"/>
    <p:sldId xmlns:r="http://schemas.openxmlformats.org/officeDocument/2006/relationships" id="260" r:id="R0db260fd745e4d50"/>
    <p:sldId xmlns:r="http://schemas.openxmlformats.org/officeDocument/2006/relationships" id="261" r:id="R717e241d128c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ae8446d0c4bfe" /><Relationship Type="http://schemas.openxmlformats.org/officeDocument/2006/relationships/slide" Target="/ppt/slides/slide1.xml" Id="Rf2c07df33b4442c7" /><Relationship Type="http://schemas.openxmlformats.org/officeDocument/2006/relationships/slide" Target="/ppt/slides/slide2.xml" Id="Ra020dae629bb41f8" /><Relationship Type="http://schemas.openxmlformats.org/officeDocument/2006/relationships/slide" Target="/ppt/slides/slide3.xml" Id="Rbc03e5e154aa4458" /><Relationship Type="http://schemas.openxmlformats.org/officeDocument/2006/relationships/slide" Target="/ppt/slides/slide4.xml" Id="Reb66178580a549df" /><Relationship Type="http://schemas.openxmlformats.org/officeDocument/2006/relationships/slide" Target="/ppt/slides/slide5.xml" Id="R0db260fd745e4d50" /><Relationship Type="http://schemas.openxmlformats.org/officeDocument/2006/relationships/slide" Target="/ppt/slides/slide6.xml" Id="R717e241d128c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c9bd1edc5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7bb6efb184ce2" /><Relationship Type="http://schemas.openxmlformats.org/officeDocument/2006/relationships/theme" Target="/ppt/slideMasters/theme/theme1.xml" Id="R2a8923a86af044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7bb6efb18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1101f33b844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5fafe2541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e8a3eabf3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57b9657d744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438f85fb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deb5181bc45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MMH INVEST AS ble etablert [år] og holder til i 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MORRIS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Lykkjvegen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7234 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934 860 195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MMH INVEST AS</a:t>
            </a:r>
          </a:p>
        </p:txBody>
      </p:sp>
    </p:spTree>
  </p:cSld>
  <p:clrMapOvr>
    <a:masterClrMapping xmlns:a="http://schemas.openxmlformats.org/drawingml/2006/main"/>
  </p:clrMapOvr>
</p:sld>
</file>