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d0ba9e3172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5493b23be44c4"/>
  </p:sldMasterIdLst>
  <p:sldIdLst>
    <p:sldId xmlns:r="http://schemas.openxmlformats.org/officeDocument/2006/relationships" id="256" r:id="Reb56f80060c14e77"/>
    <p:sldId xmlns:r="http://schemas.openxmlformats.org/officeDocument/2006/relationships" id="257" r:id="R5b567e94d4f34ae5"/>
    <p:sldId xmlns:r="http://schemas.openxmlformats.org/officeDocument/2006/relationships" id="258" r:id="R539dc884eec446f5"/>
    <p:sldId xmlns:r="http://schemas.openxmlformats.org/officeDocument/2006/relationships" id="259" r:id="Rf06888d567384552"/>
    <p:sldId xmlns:r="http://schemas.openxmlformats.org/officeDocument/2006/relationships" id="260" r:id="R41d3aa06ccb64c74"/>
    <p:sldId xmlns:r="http://schemas.openxmlformats.org/officeDocument/2006/relationships" id="261" r:id="R6add19b5883b4c87"/>
    <p:sldId xmlns:r="http://schemas.openxmlformats.org/officeDocument/2006/relationships" id="262" r:id="R7cef7c53612447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5493b23be44c4" /><Relationship Type="http://schemas.openxmlformats.org/officeDocument/2006/relationships/slide" Target="/ppt/slides/slide1.xml" Id="Reb56f80060c14e77" /><Relationship Type="http://schemas.openxmlformats.org/officeDocument/2006/relationships/slide" Target="/ppt/slides/slide2.xml" Id="R5b567e94d4f34ae5" /><Relationship Type="http://schemas.openxmlformats.org/officeDocument/2006/relationships/slide" Target="/ppt/slides/slide3.xml" Id="R539dc884eec446f5" /><Relationship Type="http://schemas.openxmlformats.org/officeDocument/2006/relationships/slide" Target="/ppt/slides/slide4.xml" Id="Rf06888d567384552" /><Relationship Type="http://schemas.openxmlformats.org/officeDocument/2006/relationships/slide" Target="/ppt/slides/slide5.xml" Id="R41d3aa06ccb64c74" /><Relationship Type="http://schemas.openxmlformats.org/officeDocument/2006/relationships/slide" Target="/ppt/slides/slide6.xml" Id="R6add19b5883b4c87" /><Relationship Type="http://schemas.openxmlformats.org/officeDocument/2006/relationships/slide" Target="/ppt/slides/slide7.xml" Id="R7cef7c53612447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d01efacc240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309f15ea94e82" /><Relationship Type="http://schemas.openxmlformats.org/officeDocument/2006/relationships/theme" Target="/ppt/slideMasters/theme/theme1.xml" Id="R6726c82d9e0f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309f15ea9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494032ce4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616ded431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6828ab6e24e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e16920785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e512b098b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e50b1d3ba43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d05febf054b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FCK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FCK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4 461 147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HOLTHE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LENE TEDNES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934 859 308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FCK AS</a:t>
            </a:r>
          </a:p>
        </p:txBody>
      </p:sp>
    </p:spTree>
  </p:cSld>
  <p:clrMapOvr>
    <a:masterClrMapping xmlns:a="http://schemas.openxmlformats.org/drawingml/2006/main"/>
  </p:clrMapOvr>
</p:sld>
</file>