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8bcf76a22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018a41b2a45a9"/>
  </p:sldMasterIdLst>
  <p:sldIdLst>
    <p:sldId xmlns:r="http://schemas.openxmlformats.org/officeDocument/2006/relationships" id="256" r:id="R1a5c706806f84237"/>
    <p:sldId xmlns:r="http://schemas.openxmlformats.org/officeDocument/2006/relationships" id="257" r:id="R91792c5d082b4ac0"/>
    <p:sldId xmlns:r="http://schemas.openxmlformats.org/officeDocument/2006/relationships" id="258" r:id="R8a3fd9cff0734db9"/>
    <p:sldId xmlns:r="http://schemas.openxmlformats.org/officeDocument/2006/relationships" id="259" r:id="Rfb55c5071cef44d4"/>
    <p:sldId xmlns:r="http://schemas.openxmlformats.org/officeDocument/2006/relationships" id="260" r:id="R4717e407c8e940bb"/>
    <p:sldId xmlns:r="http://schemas.openxmlformats.org/officeDocument/2006/relationships" id="261" r:id="Rb0fe719f6b11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018a41b2a45a9" /><Relationship Type="http://schemas.openxmlformats.org/officeDocument/2006/relationships/slide" Target="/ppt/slides/slide1.xml" Id="R1a5c706806f84237" /><Relationship Type="http://schemas.openxmlformats.org/officeDocument/2006/relationships/slide" Target="/ppt/slides/slide2.xml" Id="R91792c5d082b4ac0" /><Relationship Type="http://schemas.openxmlformats.org/officeDocument/2006/relationships/slide" Target="/ppt/slides/slide3.xml" Id="R8a3fd9cff0734db9" /><Relationship Type="http://schemas.openxmlformats.org/officeDocument/2006/relationships/slide" Target="/ppt/slides/slide4.xml" Id="Rfb55c5071cef44d4" /><Relationship Type="http://schemas.openxmlformats.org/officeDocument/2006/relationships/slide" Target="/ppt/slides/slide5.xml" Id="R4717e407c8e940bb" /><Relationship Type="http://schemas.openxmlformats.org/officeDocument/2006/relationships/slide" Target="/ppt/slides/slide6.xml" Id="Rb0fe719f6b11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f7fbd1b1847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84f715ad04de7" /><Relationship Type="http://schemas.openxmlformats.org/officeDocument/2006/relationships/theme" Target="/ppt/slideMasters/theme/theme1.xml" Id="Rf77efbbf9f75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84f715ad0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f902e5f1148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55ea6869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12c052b7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2e2fc39f5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0d0b0a86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767319c4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 ARKITEKTER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Lise Maries vei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934 840 755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 ARKITEKTER AS</a:t>
            </a:r>
          </a:p>
        </p:txBody>
      </p:sp>
    </p:spTree>
  </p:cSld>
  <p:clrMapOvr>
    <a:masterClrMapping xmlns:a="http://schemas.openxmlformats.org/drawingml/2006/main"/>
  </p:clrMapOvr>
</p:sld>
</file>