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7cfced058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5f882627f4142"/>
  </p:sldMasterIdLst>
  <p:sldIdLst>
    <p:sldId xmlns:r="http://schemas.openxmlformats.org/officeDocument/2006/relationships" id="256" r:id="R073b0711d5ca45f9"/>
    <p:sldId xmlns:r="http://schemas.openxmlformats.org/officeDocument/2006/relationships" id="257" r:id="R7c097f22843341e0"/>
    <p:sldId xmlns:r="http://schemas.openxmlformats.org/officeDocument/2006/relationships" id="258" r:id="Re46f6b84c6fe4fa5"/>
    <p:sldId xmlns:r="http://schemas.openxmlformats.org/officeDocument/2006/relationships" id="259" r:id="R8a246396f9704a80"/>
    <p:sldId xmlns:r="http://schemas.openxmlformats.org/officeDocument/2006/relationships" id="260" r:id="Re2f262fe77654206"/>
    <p:sldId xmlns:r="http://schemas.openxmlformats.org/officeDocument/2006/relationships" id="261" r:id="R26a7047bd98043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5f882627f4142" /><Relationship Type="http://schemas.openxmlformats.org/officeDocument/2006/relationships/slide" Target="/ppt/slides/slide1.xml" Id="R073b0711d5ca45f9" /><Relationship Type="http://schemas.openxmlformats.org/officeDocument/2006/relationships/slide" Target="/ppt/slides/slide2.xml" Id="R7c097f22843341e0" /><Relationship Type="http://schemas.openxmlformats.org/officeDocument/2006/relationships/slide" Target="/ppt/slides/slide3.xml" Id="Re46f6b84c6fe4fa5" /><Relationship Type="http://schemas.openxmlformats.org/officeDocument/2006/relationships/slide" Target="/ppt/slides/slide4.xml" Id="R8a246396f9704a80" /><Relationship Type="http://schemas.openxmlformats.org/officeDocument/2006/relationships/slide" Target="/ppt/slides/slide5.xml" Id="Re2f262fe77654206" /><Relationship Type="http://schemas.openxmlformats.org/officeDocument/2006/relationships/slide" Target="/ppt/slides/slide6.xml" Id="R26a7047bd98043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fedf09a5d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ea93971d402c" /><Relationship Type="http://schemas.openxmlformats.org/officeDocument/2006/relationships/theme" Target="/ppt/slideMasters/theme/theme1.xml" Id="Rac1bc7511ad6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7ea93971d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be08bab81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53aeb513b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b1f1d8d1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c83d637a045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5019910bd40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b49c1b866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SERTION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SERTION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−1 684 050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123 453 414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649 316 831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Østlandske VVS AS, Karihaugveien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934 836 111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SERTION NORWAY AS</a:t>
            </a:r>
          </a:p>
        </p:txBody>
      </p:sp>
    </p:spTree>
  </p:cSld>
  <p:clrMapOvr>
    <a:masterClrMapping xmlns:a="http://schemas.openxmlformats.org/drawingml/2006/main"/>
  </p:clrMapOvr>
</p:sld>
</file>