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741dfed38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567edbf1a498e"/>
  </p:sldMasterIdLst>
  <p:sldIdLst>
    <p:sldId xmlns:r="http://schemas.openxmlformats.org/officeDocument/2006/relationships" id="256" r:id="R54ce926cf9ba43b5"/>
    <p:sldId xmlns:r="http://schemas.openxmlformats.org/officeDocument/2006/relationships" id="257" r:id="R8bf124a04a414d4f"/>
    <p:sldId xmlns:r="http://schemas.openxmlformats.org/officeDocument/2006/relationships" id="258" r:id="R98fc9c415b644457"/>
    <p:sldId xmlns:r="http://schemas.openxmlformats.org/officeDocument/2006/relationships" id="259" r:id="R1a0779189ee84ca8"/>
    <p:sldId xmlns:r="http://schemas.openxmlformats.org/officeDocument/2006/relationships" id="260" r:id="Rebfc44e4e850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567edbf1a498e" /><Relationship Type="http://schemas.openxmlformats.org/officeDocument/2006/relationships/slide" Target="/ppt/slides/slide1.xml" Id="R54ce926cf9ba43b5" /><Relationship Type="http://schemas.openxmlformats.org/officeDocument/2006/relationships/slide" Target="/ppt/slides/slide2.xml" Id="R8bf124a04a414d4f" /><Relationship Type="http://schemas.openxmlformats.org/officeDocument/2006/relationships/slide" Target="/ppt/slides/slide3.xml" Id="R98fc9c415b644457" /><Relationship Type="http://schemas.openxmlformats.org/officeDocument/2006/relationships/slide" Target="/ppt/slides/slide4.xml" Id="R1a0779189ee84ca8" /><Relationship Type="http://schemas.openxmlformats.org/officeDocument/2006/relationships/slide" Target="/ppt/slides/slide5.xml" Id="Rebfc44e4e850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29e046208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6245beceb4f05" /><Relationship Type="http://schemas.openxmlformats.org/officeDocument/2006/relationships/theme" Target="/ppt/slideMasters/theme/theme1.xml" Id="Rc5970eab1214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6245beceb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155b835c8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17e9a83be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8cbee9d5248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d00ceea33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661f60641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